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68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98" y="2825"/>
            <a:ext cx="9139439" cy="51391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8009" y="103123"/>
            <a:ext cx="3409950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9369" y="1507616"/>
            <a:ext cx="4107815" cy="139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18" Type="http://schemas.openxmlformats.org/officeDocument/2006/relationships/image" Target="../media/image24.jpg"/><Relationship Id="rId3" Type="http://schemas.openxmlformats.org/officeDocument/2006/relationships/image" Target="../media/image9.png"/><Relationship Id="rId21" Type="http://schemas.openxmlformats.org/officeDocument/2006/relationships/image" Target="../media/image27.jpg"/><Relationship Id="rId7" Type="http://schemas.openxmlformats.org/officeDocument/2006/relationships/image" Target="../media/image13.jpg"/><Relationship Id="rId12" Type="http://schemas.openxmlformats.org/officeDocument/2006/relationships/image" Target="../media/image18.jpg"/><Relationship Id="rId17" Type="http://schemas.openxmlformats.org/officeDocument/2006/relationships/image" Target="../media/image23.jpg"/><Relationship Id="rId2" Type="http://schemas.openxmlformats.org/officeDocument/2006/relationships/image" Target="../media/image8.png"/><Relationship Id="rId16" Type="http://schemas.openxmlformats.org/officeDocument/2006/relationships/image" Target="../media/image22.jpg"/><Relationship Id="rId20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5" Type="http://schemas.openxmlformats.org/officeDocument/2006/relationships/image" Target="../media/image21.jpg"/><Relationship Id="rId10" Type="http://schemas.openxmlformats.org/officeDocument/2006/relationships/image" Target="../media/image16.jpg"/><Relationship Id="rId19" Type="http://schemas.openxmlformats.org/officeDocument/2006/relationships/image" Target="../media/image25.jpg"/><Relationship Id="rId4" Type="http://schemas.openxmlformats.org/officeDocument/2006/relationships/image" Target="../media/image10.png"/><Relationship Id="rId9" Type="http://schemas.openxmlformats.org/officeDocument/2006/relationships/image" Target="../media/image15.jpg"/><Relationship Id="rId14" Type="http://schemas.openxmlformats.org/officeDocument/2006/relationships/image" Target="../media/image20.jpg"/><Relationship Id="rId2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hyperlink" Target="mailto:info@vospitateli.org" TargetMode="Externa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3627" y="1776475"/>
            <a:ext cx="6477635" cy="121412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065" marR="5080" algn="ctr">
              <a:lnSpc>
                <a:spcPts val="3000"/>
              </a:lnSpc>
              <a:spcBef>
                <a:spcPts val="495"/>
              </a:spcBef>
            </a:pPr>
            <a:r>
              <a:rPr dirty="0"/>
              <a:t>Речевое</a:t>
            </a:r>
            <a:r>
              <a:rPr spc="-70" dirty="0"/>
              <a:t> </a:t>
            </a:r>
            <a:r>
              <a:rPr dirty="0"/>
              <a:t>развитие</a:t>
            </a:r>
            <a:r>
              <a:rPr spc="-85" dirty="0"/>
              <a:t> </a:t>
            </a:r>
            <a:r>
              <a:rPr dirty="0"/>
              <a:t>и</a:t>
            </a:r>
            <a:r>
              <a:rPr spc="-85" dirty="0"/>
              <a:t> </a:t>
            </a:r>
            <a:r>
              <a:rPr spc="-10" dirty="0"/>
              <a:t>воспитание </a:t>
            </a:r>
            <a:r>
              <a:rPr dirty="0"/>
              <a:t>детей</a:t>
            </a:r>
            <a:r>
              <a:rPr spc="-140" dirty="0"/>
              <a:t> </a:t>
            </a:r>
            <a:r>
              <a:rPr dirty="0"/>
              <a:t>дошкольного</a:t>
            </a:r>
            <a:r>
              <a:rPr spc="-130" dirty="0"/>
              <a:t> </a:t>
            </a:r>
            <a:r>
              <a:rPr spc="-10" dirty="0"/>
              <a:t>возраста</a:t>
            </a:r>
          </a:p>
          <a:p>
            <a:pPr marL="1270" algn="ctr">
              <a:lnSpc>
                <a:spcPts val="2960"/>
              </a:lnSpc>
            </a:pPr>
            <a:r>
              <a:rPr dirty="0"/>
              <a:t>в</a:t>
            </a:r>
            <a:r>
              <a:rPr spc="-55" dirty="0"/>
              <a:t> </a:t>
            </a:r>
            <a:r>
              <a:rPr dirty="0"/>
              <a:t>контексте</a:t>
            </a:r>
            <a:r>
              <a:rPr spc="-35" dirty="0"/>
              <a:t> </a:t>
            </a:r>
            <a:r>
              <a:rPr spc="-10" dirty="0"/>
              <a:t>программы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3730" y="334458"/>
            <a:ext cx="1298160" cy="3812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26564" y="248132"/>
            <a:ext cx="1432687" cy="54866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79831" y="2919729"/>
            <a:ext cx="6659245" cy="167513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903220" marR="5080" indent="-1564005">
              <a:lnSpc>
                <a:spcPts val="3000"/>
              </a:lnSpc>
              <a:spcBef>
                <a:spcPts val="495"/>
              </a:spcBef>
            </a:pPr>
            <a:r>
              <a:rPr sz="2800" dirty="0">
                <a:solidFill>
                  <a:srgbClr val="FFFFFF"/>
                </a:solidFill>
                <a:latin typeface="Arial Black"/>
                <a:cs typeface="Arial Black"/>
              </a:rPr>
              <a:t>«Верность</a:t>
            </a:r>
            <a:r>
              <a:rPr sz="280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00" dirty="0">
                <a:solidFill>
                  <a:srgbClr val="FFFFFF"/>
                </a:solidFill>
                <a:latin typeface="Arial Black"/>
                <a:cs typeface="Arial Black"/>
              </a:rPr>
              <a:t>родной</a:t>
            </a:r>
            <a:r>
              <a:rPr sz="2800" spc="-10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 Black"/>
                <a:cs typeface="Arial Black"/>
              </a:rPr>
              <a:t>земле» («Истоки»)</a:t>
            </a:r>
            <a:endParaRPr sz="28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Автор: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800" b="1" spc="-10" dirty="0" smtClean="0">
                <a:solidFill>
                  <a:srgbClr val="FFFFFF"/>
                </a:solidFill>
                <a:latin typeface="Arial"/>
                <a:cs typeface="Arial"/>
              </a:rPr>
              <a:t>Орлова Лия Александровна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ru-RU" sz="12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lang="ru-RU" sz="12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меститель директора по УВР</a:t>
            </a:r>
            <a:r>
              <a:rPr sz="1200" spc="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МБОУ</a:t>
            </a:r>
            <a:r>
              <a:rPr sz="1200" spc="-1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1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СШ </a:t>
            </a:r>
            <a:r>
              <a:rPr sz="1200" spc="8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2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9</a:t>
            </a:r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73369" y="258699"/>
            <a:ext cx="612000" cy="52755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79831" y="1121156"/>
            <a:ext cx="366331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Arial Black"/>
                <a:cs typeface="Arial Black"/>
              </a:rPr>
              <a:t>Всероссийский</a:t>
            </a:r>
            <a:r>
              <a:rPr sz="110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FFFFFF"/>
                </a:solidFill>
                <a:latin typeface="Arial Black"/>
                <a:cs typeface="Arial Black"/>
              </a:rPr>
              <a:t>Форум</a:t>
            </a:r>
            <a:r>
              <a:rPr sz="1100" spc="-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FFFFFF"/>
                </a:solidFill>
                <a:latin typeface="Arial Black"/>
                <a:cs typeface="Arial Black"/>
              </a:rPr>
              <a:t>«Воспитатели</a:t>
            </a:r>
            <a:r>
              <a:rPr sz="1100" spc="-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 Black"/>
                <a:cs typeface="Arial Black"/>
              </a:rPr>
              <a:t>России: </a:t>
            </a:r>
            <a:r>
              <a:rPr sz="1100" dirty="0">
                <a:solidFill>
                  <a:srgbClr val="FFFFFF"/>
                </a:solidFill>
                <a:latin typeface="Arial Black"/>
                <a:cs typeface="Arial Black"/>
              </a:rPr>
              <a:t>дошкольное</a:t>
            </a:r>
            <a:r>
              <a:rPr sz="1100" spc="-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FFFFFF"/>
                </a:solidFill>
                <a:latin typeface="Arial Black"/>
                <a:cs typeface="Arial Black"/>
              </a:rPr>
              <a:t>образование</a:t>
            </a:r>
            <a:r>
              <a:rPr sz="1100" spc="-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 Black"/>
                <a:cs typeface="Arial Black"/>
              </a:rPr>
              <a:t>Югры»</a:t>
            </a:r>
            <a:endParaRPr sz="1100">
              <a:latin typeface="Arial Black"/>
              <a:cs typeface="Arial Black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78021" y="196583"/>
            <a:ext cx="1602104" cy="72886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37235" y="320676"/>
            <a:ext cx="762136" cy="38190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25987" y="281292"/>
            <a:ext cx="389377" cy="48277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0" y="984377"/>
            <a:ext cx="9144000" cy="6350"/>
          </a:xfrm>
          <a:custGeom>
            <a:avLst/>
            <a:gdLst/>
            <a:ahLst/>
            <a:cxnLst/>
            <a:rect l="l" t="t" r="r" b="b"/>
            <a:pathLst>
              <a:path w="9144000" h="6350">
                <a:moveTo>
                  <a:pt x="0" y="0"/>
                </a:moveTo>
                <a:lnTo>
                  <a:pt x="0" y="6350"/>
                </a:lnTo>
                <a:lnTo>
                  <a:pt x="9144000" y="635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214" y="4511173"/>
            <a:ext cx="1020867" cy="3000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0939" y="4412678"/>
            <a:ext cx="1224140" cy="49297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08470" y="1401572"/>
            <a:ext cx="8527415" cy="3581400"/>
            <a:chOff x="308470" y="1401572"/>
            <a:chExt cx="8527415" cy="35814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8408" y="4371949"/>
              <a:ext cx="1342517" cy="6107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1057" y="1712188"/>
              <a:ext cx="908011" cy="12326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3195" y="1405928"/>
              <a:ext cx="877011" cy="12587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55851" y="1712963"/>
              <a:ext cx="877011" cy="12470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32404" y="1405928"/>
              <a:ext cx="877011" cy="124595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05657" y="1708188"/>
              <a:ext cx="844765" cy="124595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51349" y="1405890"/>
              <a:ext cx="848233" cy="125107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78501" y="1708175"/>
              <a:ext cx="835469" cy="12322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05652" y="1401572"/>
              <a:ext cx="864616" cy="12388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02320" y="2792387"/>
              <a:ext cx="933221" cy="13503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94353" y="2818790"/>
              <a:ext cx="972858" cy="13503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56123" y="3034372"/>
              <a:ext cx="972858" cy="13503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05957" y="2818790"/>
              <a:ext cx="987666" cy="135039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70648" y="3040087"/>
              <a:ext cx="933221" cy="133807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31058" y="3005836"/>
              <a:ext cx="972858" cy="135623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63826" y="2801619"/>
              <a:ext cx="963701" cy="13553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8470" y="2807817"/>
              <a:ext cx="972858" cy="13613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57109" y="3000247"/>
              <a:ext cx="937907" cy="1356233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050542" y="775461"/>
            <a:ext cx="50431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Уникальный</a:t>
            </a:r>
            <a:r>
              <a:rPr sz="1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образовательный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инструментарий</a:t>
            </a:r>
            <a:endParaRPr sz="1800">
              <a:latin typeface="Microsoft Sans Serif"/>
              <a:cs typeface="Microsoft Sans Serif"/>
            </a:endParaRPr>
          </a:p>
          <a:p>
            <a:pPr marL="635"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детей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4;</a:t>
            </a: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4-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5;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 5-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6;</a:t>
            </a: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6-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8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лет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575942" y="274396"/>
            <a:ext cx="58178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Книги</a:t>
            </a:r>
            <a:r>
              <a:rPr sz="3200" spc="-45" dirty="0"/>
              <a:t> </a:t>
            </a:r>
            <a:r>
              <a:rPr sz="3200" dirty="0"/>
              <a:t>для</a:t>
            </a:r>
            <a:r>
              <a:rPr sz="3200" spc="-30" dirty="0"/>
              <a:t> </a:t>
            </a:r>
            <a:r>
              <a:rPr sz="3200" dirty="0"/>
              <a:t>развития</a:t>
            </a:r>
            <a:r>
              <a:rPr sz="3200" spc="-20" dirty="0"/>
              <a:t> речи</a:t>
            </a:r>
            <a:endParaRPr sz="3200"/>
          </a:p>
        </p:txBody>
      </p:sp>
      <p:pic>
        <p:nvPicPr>
          <p:cNvPr id="25" name="object 2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484242" y="4427905"/>
            <a:ext cx="519823" cy="4480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0137" y="968343"/>
            <a:ext cx="613410" cy="361315"/>
          </a:xfrm>
          <a:custGeom>
            <a:avLst/>
            <a:gdLst/>
            <a:ahLst/>
            <a:cxnLst/>
            <a:rect l="l" t="t" r="r" b="b"/>
            <a:pathLst>
              <a:path w="613410" h="361315">
                <a:moveTo>
                  <a:pt x="613295" y="0"/>
                </a:moveTo>
                <a:lnTo>
                  <a:pt x="181998" y="0"/>
                </a:lnTo>
                <a:lnTo>
                  <a:pt x="133770" y="6443"/>
                </a:lnTo>
                <a:lnTo>
                  <a:pt x="90338" y="24633"/>
                </a:lnTo>
                <a:lnTo>
                  <a:pt x="53473" y="52860"/>
                </a:lnTo>
                <a:lnTo>
                  <a:pt x="24947" y="89414"/>
                </a:lnTo>
                <a:lnTo>
                  <a:pt x="6532" y="132583"/>
                </a:lnTo>
                <a:lnTo>
                  <a:pt x="0" y="180658"/>
                </a:lnTo>
                <a:lnTo>
                  <a:pt x="6393" y="227761"/>
                </a:lnTo>
                <a:lnTo>
                  <a:pt x="24426" y="270330"/>
                </a:lnTo>
                <a:lnTo>
                  <a:pt x="52375" y="306638"/>
                </a:lnTo>
                <a:lnTo>
                  <a:pt x="88517" y="334959"/>
                </a:lnTo>
                <a:lnTo>
                  <a:pt x="131128" y="353567"/>
                </a:lnTo>
                <a:lnTo>
                  <a:pt x="178485" y="360733"/>
                </a:lnTo>
                <a:lnTo>
                  <a:pt x="265095" y="360733"/>
                </a:lnTo>
                <a:lnTo>
                  <a:pt x="300361" y="354280"/>
                </a:lnTo>
                <a:lnTo>
                  <a:pt x="329977" y="336554"/>
                </a:lnTo>
                <a:lnTo>
                  <a:pt x="351583" y="310006"/>
                </a:lnTo>
                <a:lnTo>
                  <a:pt x="362820" y="277087"/>
                </a:lnTo>
                <a:lnTo>
                  <a:pt x="392593" y="267465"/>
                </a:lnTo>
                <a:lnTo>
                  <a:pt x="417538" y="249347"/>
                </a:lnTo>
                <a:lnTo>
                  <a:pt x="435899" y="224476"/>
                </a:lnTo>
                <a:lnTo>
                  <a:pt x="445922" y="194596"/>
                </a:lnTo>
                <a:lnTo>
                  <a:pt x="476022" y="185220"/>
                </a:lnTo>
                <a:lnTo>
                  <a:pt x="501075" y="167077"/>
                </a:lnTo>
                <a:lnTo>
                  <a:pt x="519321" y="142072"/>
                </a:lnTo>
                <a:lnTo>
                  <a:pt x="528999" y="112110"/>
                </a:lnTo>
                <a:lnTo>
                  <a:pt x="544447" y="108406"/>
                </a:lnTo>
                <a:lnTo>
                  <a:pt x="584625" y="84229"/>
                </a:lnTo>
                <a:lnTo>
                  <a:pt x="611367" y="34398"/>
                </a:lnTo>
                <a:lnTo>
                  <a:pt x="613295" y="15103"/>
                </a:lnTo>
                <a:lnTo>
                  <a:pt x="6132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5129" y="969009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004680"/>
                </a:solidFill>
                <a:latin typeface="Arial Black"/>
                <a:cs typeface="Arial Black"/>
              </a:rPr>
              <a:t>1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22019" y="220218"/>
            <a:ext cx="60636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Главные</a:t>
            </a:r>
            <a:r>
              <a:rPr sz="3200" spc="-75" dirty="0"/>
              <a:t> </a:t>
            </a:r>
            <a:r>
              <a:rPr sz="3200" dirty="0"/>
              <a:t>цели</a:t>
            </a:r>
            <a:r>
              <a:rPr sz="3200" spc="-70" dirty="0"/>
              <a:t> </a:t>
            </a:r>
            <a:r>
              <a:rPr sz="3200" spc="-10" dirty="0"/>
              <a:t>программы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1318005" y="865759"/>
            <a:ext cx="59359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научить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детей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воспринимать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слышать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главное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речи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собеседника</a:t>
            </a:r>
            <a:r>
              <a:rPr sz="1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лучших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литературных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фольклорных образцах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отечественной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культуры;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4638" y="2053685"/>
            <a:ext cx="613410" cy="361315"/>
          </a:xfrm>
          <a:custGeom>
            <a:avLst/>
            <a:gdLst/>
            <a:ahLst/>
            <a:cxnLst/>
            <a:rect l="l" t="t" r="r" b="b"/>
            <a:pathLst>
              <a:path w="613410" h="361314">
                <a:moveTo>
                  <a:pt x="613295" y="0"/>
                </a:moveTo>
                <a:lnTo>
                  <a:pt x="181998" y="0"/>
                </a:lnTo>
                <a:lnTo>
                  <a:pt x="133770" y="6443"/>
                </a:lnTo>
                <a:lnTo>
                  <a:pt x="90338" y="24633"/>
                </a:lnTo>
                <a:lnTo>
                  <a:pt x="53473" y="52860"/>
                </a:lnTo>
                <a:lnTo>
                  <a:pt x="24947" y="89414"/>
                </a:lnTo>
                <a:lnTo>
                  <a:pt x="6532" y="132583"/>
                </a:lnTo>
                <a:lnTo>
                  <a:pt x="0" y="180658"/>
                </a:lnTo>
                <a:lnTo>
                  <a:pt x="6393" y="227761"/>
                </a:lnTo>
                <a:lnTo>
                  <a:pt x="24426" y="270330"/>
                </a:lnTo>
                <a:lnTo>
                  <a:pt x="52375" y="306638"/>
                </a:lnTo>
                <a:lnTo>
                  <a:pt x="88517" y="334959"/>
                </a:lnTo>
                <a:lnTo>
                  <a:pt x="131128" y="353567"/>
                </a:lnTo>
                <a:lnTo>
                  <a:pt x="178485" y="360733"/>
                </a:lnTo>
                <a:lnTo>
                  <a:pt x="265095" y="360733"/>
                </a:lnTo>
                <a:lnTo>
                  <a:pt x="300361" y="354280"/>
                </a:lnTo>
                <a:lnTo>
                  <a:pt x="329977" y="336554"/>
                </a:lnTo>
                <a:lnTo>
                  <a:pt x="351583" y="310006"/>
                </a:lnTo>
                <a:lnTo>
                  <a:pt x="362820" y="277087"/>
                </a:lnTo>
                <a:lnTo>
                  <a:pt x="392593" y="267465"/>
                </a:lnTo>
                <a:lnTo>
                  <a:pt x="417538" y="249347"/>
                </a:lnTo>
                <a:lnTo>
                  <a:pt x="435899" y="224476"/>
                </a:lnTo>
                <a:lnTo>
                  <a:pt x="445922" y="194596"/>
                </a:lnTo>
                <a:lnTo>
                  <a:pt x="476022" y="185220"/>
                </a:lnTo>
                <a:lnTo>
                  <a:pt x="501075" y="167077"/>
                </a:lnTo>
                <a:lnTo>
                  <a:pt x="519321" y="142072"/>
                </a:lnTo>
                <a:lnTo>
                  <a:pt x="528999" y="112110"/>
                </a:lnTo>
                <a:lnTo>
                  <a:pt x="544447" y="108406"/>
                </a:lnTo>
                <a:lnTo>
                  <a:pt x="584625" y="84229"/>
                </a:lnTo>
                <a:lnTo>
                  <a:pt x="611367" y="34398"/>
                </a:lnTo>
                <a:lnTo>
                  <a:pt x="613295" y="15103"/>
                </a:lnTo>
                <a:lnTo>
                  <a:pt x="6132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9643" y="2054479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004680"/>
                </a:solidFill>
                <a:latin typeface="Arial Black"/>
                <a:cs typeface="Arial Black"/>
              </a:rPr>
              <a:t>2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8005" y="1927098"/>
            <a:ext cx="65131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1442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размышлять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использовать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общении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простые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развернутые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высказывания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основе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категорий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ценностей</a:t>
            </a:r>
            <a:r>
              <a:rPr sz="1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«Верность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родной</a:t>
            </a:r>
            <a:r>
              <a:rPr sz="18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земле»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(«Истоки»);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4638" y="3064605"/>
            <a:ext cx="613410" cy="361315"/>
          </a:xfrm>
          <a:custGeom>
            <a:avLst/>
            <a:gdLst/>
            <a:ahLst/>
            <a:cxnLst/>
            <a:rect l="l" t="t" r="r" b="b"/>
            <a:pathLst>
              <a:path w="613410" h="361314">
                <a:moveTo>
                  <a:pt x="613295" y="0"/>
                </a:moveTo>
                <a:lnTo>
                  <a:pt x="181998" y="0"/>
                </a:lnTo>
                <a:lnTo>
                  <a:pt x="133770" y="6443"/>
                </a:lnTo>
                <a:lnTo>
                  <a:pt x="90338" y="24633"/>
                </a:lnTo>
                <a:lnTo>
                  <a:pt x="53473" y="52860"/>
                </a:lnTo>
                <a:lnTo>
                  <a:pt x="24947" y="89414"/>
                </a:lnTo>
                <a:lnTo>
                  <a:pt x="6532" y="132583"/>
                </a:lnTo>
                <a:lnTo>
                  <a:pt x="0" y="180658"/>
                </a:lnTo>
                <a:lnTo>
                  <a:pt x="6393" y="227761"/>
                </a:lnTo>
                <a:lnTo>
                  <a:pt x="24426" y="270330"/>
                </a:lnTo>
                <a:lnTo>
                  <a:pt x="52375" y="306638"/>
                </a:lnTo>
                <a:lnTo>
                  <a:pt x="88517" y="334959"/>
                </a:lnTo>
                <a:lnTo>
                  <a:pt x="131128" y="353567"/>
                </a:lnTo>
                <a:lnTo>
                  <a:pt x="178485" y="360733"/>
                </a:lnTo>
                <a:lnTo>
                  <a:pt x="265095" y="360733"/>
                </a:lnTo>
                <a:lnTo>
                  <a:pt x="300361" y="354280"/>
                </a:lnTo>
                <a:lnTo>
                  <a:pt x="329977" y="336554"/>
                </a:lnTo>
                <a:lnTo>
                  <a:pt x="351583" y="310006"/>
                </a:lnTo>
                <a:lnTo>
                  <a:pt x="362820" y="277087"/>
                </a:lnTo>
                <a:lnTo>
                  <a:pt x="392593" y="267465"/>
                </a:lnTo>
                <a:lnTo>
                  <a:pt x="417538" y="249347"/>
                </a:lnTo>
                <a:lnTo>
                  <a:pt x="435899" y="224476"/>
                </a:lnTo>
                <a:lnTo>
                  <a:pt x="445922" y="194596"/>
                </a:lnTo>
                <a:lnTo>
                  <a:pt x="476022" y="185220"/>
                </a:lnTo>
                <a:lnTo>
                  <a:pt x="501075" y="167077"/>
                </a:lnTo>
                <a:lnTo>
                  <a:pt x="519321" y="142072"/>
                </a:lnTo>
                <a:lnTo>
                  <a:pt x="528999" y="112110"/>
                </a:lnTo>
                <a:lnTo>
                  <a:pt x="544447" y="108406"/>
                </a:lnTo>
                <a:lnTo>
                  <a:pt x="584625" y="84229"/>
                </a:lnTo>
                <a:lnTo>
                  <a:pt x="611367" y="34398"/>
                </a:lnTo>
                <a:lnTo>
                  <a:pt x="613295" y="15103"/>
                </a:lnTo>
                <a:lnTo>
                  <a:pt x="6132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9643" y="3065779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004680"/>
                </a:solidFill>
                <a:latin typeface="Arial Black"/>
                <a:cs typeface="Arial Black"/>
              </a:rPr>
              <a:t>3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23847" y="2961513"/>
            <a:ext cx="5682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творчески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освоить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нормы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правила</a:t>
            </a:r>
            <a:r>
              <a:rPr sz="1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родного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языка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и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своевременно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использовать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их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общении;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214" y="4511173"/>
            <a:ext cx="1020867" cy="30000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0939" y="4412678"/>
            <a:ext cx="1224140" cy="49297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18408" y="4371949"/>
            <a:ext cx="1342517" cy="61078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84242" y="4427905"/>
            <a:ext cx="519823" cy="448094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464638" y="3899973"/>
            <a:ext cx="613410" cy="361315"/>
          </a:xfrm>
          <a:custGeom>
            <a:avLst/>
            <a:gdLst/>
            <a:ahLst/>
            <a:cxnLst/>
            <a:rect l="l" t="t" r="r" b="b"/>
            <a:pathLst>
              <a:path w="613410" h="361314">
                <a:moveTo>
                  <a:pt x="613295" y="0"/>
                </a:moveTo>
                <a:lnTo>
                  <a:pt x="181998" y="0"/>
                </a:lnTo>
                <a:lnTo>
                  <a:pt x="133770" y="6443"/>
                </a:lnTo>
                <a:lnTo>
                  <a:pt x="90338" y="24633"/>
                </a:lnTo>
                <a:lnTo>
                  <a:pt x="53473" y="52860"/>
                </a:lnTo>
                <a:lnTo>
                  <a:pt x="24947" y="89414"/>
                </a:lnTo>
                <a:lnTo>
                  <a:pt x="6532" y="132583"/>
                </a:lnTo>
                <a:lnTo>
                  <a:pt x="0" y="180658"/>
                </a:lnTo>
                <a:lnTo>
                  <a:pt x="6393" y="227761"/>
                </a:lnTo>
                <a:lnTo>
                  <a:pt x="24426" y="270330"/>
                </a:lnTo>
                <a:lnTo>
                  <a:pt x="52375" y="306638"/>
                </a:lnTo>
                <a:lnTo>
                  <a:pt x="88517" y="334959"/>
                </a:lnTo>
                <a:lnTo>
                  <a:pt x="131128" y="353567"/>
                </a:lnTo>
                <a:lnTo>
                  <a:pt x="178485" y="360733"/>
                </a:lnTo>
                <a:lnTo>
                  <a:pt x="265095" y="360733"/>
                </a:lnTo>
                <a:lnTo>
                  <a:pt x="300361" y="354280"/>
                </a:lnTo>
                <a:lnTo>
                  <a:pt x="329977" y="336554"/>
                </a:lnTo>
                <a:lnTo>
                  <a:pt x="351583" y="310006"/>
                </a:lnTo>
                <a:lnTo>
                  <a:pt x="362820" y="277087"/>
                </a:lnTo>
                <a:lnTo>
                  <a:pt x="392593" y="267465"/>
                </a:lnTo>
                <a:lnTo>
                  <a:pt x="417538" y="249347"/>
                </a:lnTo>
                <a:lnTo>
                  <a:pt x="435899" y="224476"/>
                </a:lnTo>
                <a:lnTo>
                  <a:pt x="445922" y="194596"/>
                </a:lnTo>
                <a:lnTo>
                  <a:pt x="476022" y="185220"/>
                </a:lnTo>
                <a:lnTo>
                  <a:pt x="501075" y="167077"/>
                </a:lnTo>
                <a:lnTo>
                  <a:pt x="519321" y="142072"/>
                </a:lnTo>
                <a:lnTo>
                  <a:pt x="528999" y="112110"/>
                </a:lnTo>
                <a:lnTo>
                  <a:pt x="544447" y="108406"/>
                </a:lnTo>
                <a:lnTo>
                  <a:pt x="584625" y="84229"/>
                </a:lnTo>
                <a:lnTo>
                  <a:pt x="611367" y="34398"/>
                </a:lnTo>
                <a:lnTo>
                  <a:pt x="613295" y="15103"/>
                </a:lnTo>
                <a:lnTo>
                  <a:pt x="6132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88365" y="3899712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004680"/>
                </a:solidFill>
                <a:latin typeface="Arial Black"/>
                <a:cs typeface="Arial Black"/>
              </a:rPr>
              <a:t>4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18005" y="3778402"/>
            <a:ext cx="58115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осваивать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развивать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коммуникативные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способности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214" y="4511173"/>
            <a:ext cx="1020867" cy="3000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0939" y="4412678"/>
            <a:ext cx="1224140" cy="4929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18408" y="4371949"/>
            <a:ext cx="1342517" cy="61078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7741" y="799846"/>
            <a:ext cx="8920480" cy="3380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283845" indent="-285750" algn="just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младшей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группе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(3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лет)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осуществляется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речевое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развитие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первичном 	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прочувствованном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восприятии</a:t>
            </a:r>
            <a:r>
              <a:rPr sz="1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социокультурных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категорий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Слово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Образ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Книга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;</a:t>
            </a:r>
            <a:endParaRPr sz="1800">
              <a:latin typeface="Arial MT"/>
              <a:cs typeface="Arial MT"/>
            </a:endParaRPr>
          </a:p>
          <a:p>
            <a:pPr marL="297815" marR="839469" indent="-285750" algn="just">
              <a:lnSpc>
                <a:spcPct val="100000"/>
              </a:lnSpc>
              <a:spcBef>
                <a:spcPts val="96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средней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группе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(4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5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лет)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первоначальном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знакомстве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истоками 	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наиболее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близкой</a:t>
            </a:r>
            <a:r>
              <a:rPr sz="18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ребенку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социокультурной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среды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деятельности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ней 	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человека</a:t>
            </a:r>
            <a:r>
              <a:rPr sz="1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Родной</a:t>
            </a:r>
            <a:r>
              <a:rPr sz="16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очаг</a:t>
            </a:r>
            <a:r>
              <a:rPr sz="1600" spc="-55" dirty="0">
                <a:solidFill>
                  <a:srgbClr val="FFFFFF"/>
                </a:solidFill>
                <a:latin typeface="Arial MT"/>
                <a:cs typeface="Arial MT"/>
              </a:rPr>
              <a:t>,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Родные</a:t>
            </a:r>
            <a:r>
              <a:rPr sz="16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просторы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Труд</a:t>
            </a:r>
            <a:r>
              <a:rPr sz="16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земной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Труд</a:t>
            </a:r>
            <a:r>
              <a:rPr sz="16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души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)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;</a:t>
            </a:r>
            <a:endParaRPr sz="1800">
              <a:latin typeface="Arial MT"/>
              <a:cs typeface="Arial MT"/>
            </a:endParaRPr>
          </a:p>
          <a:p>
            <a:pPr marL="297815" marR="584835" indent="-285750" algn="just">
              <a:lnSpc>
                <a:spcPct val="100000"/>
              </a:lnSpc>
              <a:spcBef>
                <a:spcPts val="96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старшей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группе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(5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6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лет)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первоначальном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знакомстве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ценностями 	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внутреннего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мира</a:t>
            </a:r>
            <a:r>
              <a:rPr sz="18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человека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Вера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Надежда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Любовь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Мудрость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;</a:t>
            </a:r>
            <a:endParaRPr sz="1800">
              <a:latin typeface="Arial MT"/>
              <a:cs typeface="Arial MT"/>
            </a:endParaRPr>
          </a:p>
          <a:p>
            <a:pPr marL="298450" indent="-285750" algn="just">
              <a:lnSpc>
                <a:spcPct val="100000"/>
              </a:lnSpc>
              <a:spcBef>
                <a:spcPts val="965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подготовительной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школе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группе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(6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8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лет)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первоначальном</a:t>
            </a:r>
            <a:endParaRPr sz="1800">
              <a:latin typeface="Microsoft Sans Serif"/>
              <a:cs typeface="Microsoft Sans Serif"/>
            </a:endParaRPr>
          </a:p>
          <a:p>
            <a:pPr marL="299085" marR="5080" algn="just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ознакомлении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истоками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отечественных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традиций,</a:t>
            </a:r>
            <a:r>
              <a:rPr sz="18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как</a:t>
            </a: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важнейшим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механизмом передачи</a:t>
            </a:r>
            <a:r>
              <a:rPr sz="18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поколения</a:t>
            </a:r>
            <a:r>
              <a:rPr sz="1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поколению</a:t>
            </a:r>
            <a:r>
              <a:rPr sz="1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базовых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социокультурных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ценностей</a:t>
            </a:r>
            <a:endParaRPr sz="1800">
              <a:latin typeface="Microsoft Sans Serif"/>
              <a:cs typeface="Microsoft Sans Serif"/>
            </a:endParaRPr>
          </a:p>
          <a:p>
            <a:pPr marL="299085" algn="just">
              <a:lnSpc>
                <a:spcPct val="100000"/>
              </a:lnSpc>
              <a:spcBef>
                <a:spcPts val="5"/>
              </a:spcBef>
            </a:pP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Традиции</a:t>
            </a:r>
            <a:r>
              <a:rPr sz="16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слова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Традиции</a:t>
            </a:r>
            <a:r>
              <a:rPr sz="16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образа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Традиции</a:t>
            </a:r>
            <a:r>
              <a:rPr sz="16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дела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Традиции</a:t>
            </a:r>
            <a:r>
              <a:rPr sz="16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Праздника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2406" y="90881"/>
            <a:ext cx="75501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Логика</a:t>
            </a:r>
            <a:r>
              <a:rPr sz="3200" spc="-55" dirty="0"/>
              <a:t> </a:t>
            </a:r>
            <a:r>
              <a:rPr sz="3200" dirty="0"/>
              <a:t>речевого</a:t>
            </a:r>
            <a:r>
              <a:rPr sz="3200" spc="-25" dirty="0"/>
              <a:t> </a:t>
            </a:r>
            <a:r>
              <a:rPr sz="3200" dirty="0"/>
              <a:t>развития</a:t>
            </a:r>
            <a:r>
              <a:rPr sz="3200" spc="-20" dirty="0"/>
              <a:t> </a:t>
            </a:r>
            <a:r>
              <a:rPr sz="3200" spc="-10" dirty="0"/>
              <a:t>детей</a:t>
            </a:r>
            <a:endParaRPr sz="3200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84242" y="4427905"/>
            <a:ext cx="519823" cy="4480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2214" y="666708"/>
            <a:ext cx="7691755" cy="4370705"/>
            <a:chOff x="522214" y="666708"/>
            <a:chExt cx="7691755" cy="43707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914" y="666708"/>
              <a:ext cx="7500873" cy="43704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2214" y="4511173"/>
              <a:ext cx="1020867" cy="3000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0938" y="4412678"/>
              <a:ext cx="1224140" cy="4929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8408" y="4371949"/>
              <a:ext cx="1342517" cy="6107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4243" y="4427905"/>
              <a:ext cx="519823" cy="44809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38555" y="89153"/>
            <a:ext cx="70180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Перспективное</a:t>
            </a:r>
            <a:r>
              <a:rPr sz="3200" spc="-25" dirty="0"/>
              <a:t> </a:t>
            </a:r>
            <a:r>
              <a:rPr sz="3200" spc="-10" dirty="0"/>
              <a:t>планирование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60035" y="0"/>
            <a:ext cx="4284345" cy="5143500"/>
            <a:chOff x="4860035" y="0"/>
            <a:chExt cx="4284345" cy="5143500"/>
          </a:xfrm>
        </p:grpSpPr>
        <p:sp>
          <p:nvSpPr>
            <p:cNvPr id="3" name="object 3"/>
            <p:cNvSpPr/>
            <p:nvPr/>
          </p:nvSpPr>
          <p:spPr>
            <a:xfrm>
              <a:off x="4860035" y="0"/>
              <a:ext cx="4284345" cy="5143500"/>
            </a:xfrm>
            <a:custGeom>
              <a:avLst/>
              <a:gdLst/>
              <a:ahLst/>
              <a:cxnLst/>
              <a:rect l="l" t="t" r="r" b="b"/>
              <a:pathLst>
                <a:path w="4284345" h="5143500">
                  <a:moveTo>
                    <a:pt x="4283964" y="0"/>
                  </a:moveTo>
                  <a:lnTo>
                    <a:pt x="0" y="0"/>
                  </a:lnTo>
                  <a:lnTo>
                    <a:pt x="0" y="5143500"/>
                  </a:lnTo>
                  <a:lnTo>
                    <a:pt x="4283964" y="5143500"/>
                  </a:lnTo>
                  <a:lnTo>
                    <a:pt x="42839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88051" y="3654552"/>
              <a:ext cx="2228977" cy="12407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6765" marR="5080" indent="-774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Взаимодействие </a:t>
            </a:r>
            <a:r>
              <a:rPr dirty="0"/>
              <a:t>с</a:t>
            </a:r>
            <a:r>
              <a:rPr spc="-5" dirty="0"/>
              <a:t> </a:t>
            </a:r>
            <a:r>
              <a:rPr spc="-10" dirty="0"/>
              <a:t>семьей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4992" y="1447038"/>
            <a:ext cx="32067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Семейные</a:t>
            </a:r>
            <a:r>
              <a:rPr sz="1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чтения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FFFFFF"/>
              </a:buClr>
              <a:buFont typeface="Wingdings"/>
              <a:buChar char=""/>
            </a:pPr>
            <a:endParaRPr sz="1800">
              <a:latin typeface="Microsoft Sans Serif"/>
              <a:cs typeface="Microsoft Sans Serif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Совместные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размышления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FFFFFF"/>
              </a:buClr>
              <a:buFont typeface="Wingdings"/>
              <a:buChar char=""/>
            </a:pPr>
            <a:endParaRPr sz="1800">
              <a:latin typeface="Microsoft Sans Serif"/>
              <a:cs typeface="Microsoft Sans Serif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Важные</a:t>
            </a:r>
            <a:r>
              <a:rPr sz="18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советы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4992" y="3093466"/>
            <a:ext cx="3510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Рекомендации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воспитанию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9583" y="4618942"/>
            <a:ext cx="656200" cy="19342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36039" y="4556074"/>
            <a:ext cx="786866" cy="31687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80157" y="4518202"/>
            <a:ext cx="862977" cy="39260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00348" y="4570488"/>
            <a:ext cx="334137" cy="28803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333615" y="3907332"/>
            <a:ext cx="156400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К.Д.</a:t>
            </a:r>
            <a:r>
              <a:rPr sz="1400" i="1" spc="-10" dirty="0">
                <a:solidFill>
                  <a:srgbClr val="000066"/>
                </a:solidFill>
                <a:latin typeface="Arial"/>
                <a:cs typeface="Arial"/>
              </a:rPr>
              <a:t> Ушинский</a:t>
            </a:r>
            <a:endParaRPr sz="14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«Ветер</a:t>
            </a:r>
            <a:r>
              <a:rPr sz="14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и</a:t>
            </a:r>
            <a:r>
              <a:rPr sz="14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0066"/>
                </a:solidFill>
                <a:latin typeface="Arial"/>
                <a:cs typeface="Arial"/>
              </a:rPr>
              <a:t>солнце» (6-</a:t>
            </a: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7</a:t>
            </a:r>
            <a:r>
              <a:rPr sz="1400" i="1" spc="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000066"/>
                </a:solidFill>
                <a:latin typeface="Arial"/>
                <a:cs typeface="Arial"/>
              </a:rPr>
              <a:t>лет)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986528" y="149339"/>
            <a:ext cx="3128010" cy="2786380"/>
            <a:chOff x="4986528" y="149339"/>
            <a:chExt cx="3128010" cy="278638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86528" y="149339"/>
              <a:ext cx="1887474" cy="125350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82640" y="1693163"/>
              <a:ext cx="2231643" cy="124218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123556" y="509143"/>
            <a:ext cx="152336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«Ласковая</a:t>
            </a:r>
            <a:r>
              <a:rPr sz="1400" i="1" spc="-9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0066"/>
                </a:solidFill>
                <a:latin typeface="Arial"/>
                <a:cs typeface="Arial"/>
              </a:rPr>
              <a:t>песня»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(3-4</a:t>
            </a:r>
            <a:r>
              <a:rPr sz="14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0066"/>
                </a:solidFill>
                <a:latin typeface="Arial"/>
                <a:cs typeface="Arial"/>
              </a:rPr>
              <a:t>года)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49621" y="3030093"/>
            <a:ext cx="33591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4130" marR="5080" indent="-1282065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К.</a:t>
            </a:r>
            <a:r>
              <a:rPr sz="1400" i="1" spc="-10" dirty="0">
                <a:solidFill>
                  <a:srgbClr val="000066"/>
                </a:solidFill>
                <a:latin typeface="Arial"/>
                <a:cs typeface="Arial"/>
              </a:rPr>
              <a:t> Большакова«Мама</a:t>
            </a:r>
            <a:r>
              <a:rPr sz="14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кустики</a:t>
            </a:r>
            <a:r>
              <a:rPr sz="14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0066"/>
                </a:solidFill>
                <a:latin typeface="Arial"/>
                <a:cs typeface="Arial"/>
              </a:rPr>
              <a:t>сажает» (4-</a:t>
            </a:r>
            <a:r>
              <a:rPr sz="1400" i="1" dirty="0">
                <a:solidFill>
                  <a:srgbClr val="000066"/>
                </a:solidFill>
                <a:latin typeface="Arial"/>
                <a:cs typeface="Arial"/>
              </a:rPr>
              <a:t>5</a:t>
            </a:r>
            <a:r>
              <a:rPr sz="1400" i="1" spc="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000066"/>
                </a:solidFill>
                <a:latin typeface="Arial"/>
                <a:cs typeface="Arial"/>
              </a:rPr>
              <a:t>лет)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58511" y="0"/>
            <a:ext cx="4285615" cy="5143500"/>
            <a:chOff x="4858511" y="0"/>
            <a:chExt cx="4285615" cy="5143500"/>
          </a:xfrm>
        </p:grpSpPr>
        <p:sp>
          <p:nvSpPr>
            <p:cNvPr id="3" name="object 3"/>
            <p:cNvSpPr/>
            <p:nvPr/>
          </p:nvSpPr>
          <p:spPr>
            <a:xfrm>
              <a:off x="4860035" y="0"/>
              <a:ext cx="4284345" cy="5143500"/>
            </a:xfrm>
            <a:custGeom>
              <a:avLst/>
              <a:gdLst/>
              <a:ahLst/>
              <a:cxnLst/>
              <a:rect l="l" t="t" r="r" b="b"/>
              <a:pathLst>
                <a:path w="4284345" h="5143500">
                  <a:moveTo>
                    <a:pt x="4283964" y="0"/>
                  </a:moveTo>
                  <a:lnTo>
                    <a:pt x="0" y="0"/>
                  </a:lnTo>
                  <a:lnTo>
                    <a:pt x="0" y="5143500"/>
                  </a:lnTo>
                  <a:lnTo>
                    <a:pt x="4283964" y="5143500"/>
                  </a:lnTo>
                  <a:lnTo>
                    <a:pt x="42839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8511" y="0"/>
              <a:ext cx="2233803" cy="15797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2619" y="1688592"/>
              <a:ext cx="2161794" cy="1622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6935" y="3451859"/>
              <a:ext cx="2161286" cy="162106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6765" marR="5080" indent="-774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Взаимодействие </a:t>
            </a:r>
            <a:r>
              <a:rPr dirty="0"/>
              <a:t>с</a:t>
            </a:r>
            <a:r>
              <a:rPr spc="-5" dirty="0"/>
              <a:t> </a:t>
            </a:r>
            <a:r>
              <a:rPr spc="-10" dirty="0"/>
              <a:t>семьей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r>
              <a:rPr spc="-20" dirty="0"/>
              <a:t>Офлайн</a:t>
            </a:r>
            <a:r>
              <a:rPr spc="-20" dirty="0">
                <a:latin typeface="Arial MT"/>
                <a:cs typeface="Arial MT"/>
              </a:rPr>
              <a:t>-</a:t>
            </a:r>
            <a:r>
              <a:rPr spc="-10" dirty="0"/>
              <a:t>мероприятие</a:t>
            </a:r>
          </a:p>
          <a:p>
            <a:pPr marL="299085">
              <a:lnSpc>
                <a:spcPct val="100000"/>
              </a:lnSpc>
            </a:pPr>
            <a:r>
              <a:rPr spc="-25" dirty="0"/>
              <a:t>«Душеполезные</a:t>
            </a:r>
            <a:r>
              <a:rPr spc="-10" dirty="0"/>
              <a:t> </a:t>
            </a:r>
            <a:r>
              <a:rPr dirty="0"/>
              <a:t>семейные</a:t>
            </a:r>
            <a:r>
              <a:rPr spc="-45" dirty="0"/>
              <a:t> </a:t>
            </a:r>
            <a:r>
              <a:rPr spc="-10" dirty="0"/>
              <a:t>чтения»</a:t>
            </a: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pc="-10" dirty="0"/>
          </a:p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pc="-10" dirty="0"/>
              <a:t>Конкурс</a:t>
            </a: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/>
              <a:t>«С</a:t>
            </a:r>
            <a:r>
              <a:rPr spc="-45" dirty="0"/>
              <a:t> </a:t>
            </a:r>
            <a:r>
              <a:rPr spc="-10" dirty="0"/>
              <a:t>истоками</a:t>
            </a:r>
            <a:r>
              <a:rPr spc="-45" dirty="0"/>
              <a:t> </a:t>
            </a:r>
            <a:r>
              <a:rPr dirty="0"/>
              <a:t>играем</a:t>
            </a:r>
            <a:r>
              <a:rPr spc="-25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20" dirty="0"/>
              <a:t>поем»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9583" y="4618942"/>
            <a:ext cx="656200" cy="19342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36039" y="4556074"/>
            <a:ext cx="786866" cy="31687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80157" y="4518202"/>
            <a:ext cx="862977" cy="39260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00348" y="4570488"/>
            <a:ext cx="334137" cy="2880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7750" y="2150491"/>
            <a:ext cx="744600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Берегите</a:t>
            </a:r>
            <a:r>
              <a:rPr sz="3200" spc="-95" dirty="0"/>
              <a:t> </a:t>
            </a:r>
            <a:r>
              <a:rPr sz="3200" dirty="0"/>
              <a:t>родную</a:t>
            </a:r>
            <a:r>
              <a:rPr sz="3200" spc="-75" dirty="0"/>
              <a:t> </a:t>
            </a:r>
            <a:r>
              <a:rPr sz="3200" dirty="0"/>
              <a:t>русскую</a:t>
            </a:r>
            <a:r>
              <a:rPr sz="3200" spc="-95" dirty="0"/>
              <a:t> </a:t>
            </a:r>
            <a:r>
              <a:rPr sz="3200" spc="-10" dirty="0"/>
              <a:t>речь!</a:t>
            </a:r>
            <a:endParaRPr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9495" y="762127"/>
            <a:ext cx="3860165" cy="103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30" dirty="0">
                <a:latin typeface="Arial"/>
                <a:cs typeface="Arial"/>
              </a:rPr>
              <a:t>ВОСПИТАТЕЛИ</a:t>
            </a:r>
            <a:r>
              <a:rPr sz="2100" b="1" spc="-90" dirty="0">
                <a:latin typeface="Arial"/>
                <a:cs typeface="Arial"/>
              </a:rPr>
              <a:t> </a:t>
            </a:r>
            <a:r>
              <a:rPr sz="2100" b="1" spc="-10" dirty="0">
                <a:latin typeface="Arial"/>
                <a:cs typeface="Arial"/>
              </a:rPr>
              <a:t>РОССИИ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5"/>
              </a:spcBef>
            </a:pPr>
            <a:r>
              <a:rPr sz="1500" spc="-10" dirty="0">
                <a:latin typeface="Microsoft Sans Serif"/>
                <a:cs typeface="Microsoft Sans Serif"/>
              </a:rPr>
              <a:t>Всероссийская</a:t>
            </a:r>
            <a:r>
              <a:rPr sz="1500" spc="-1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общественная</a:t>
            </a:r>
            <a:r>
              <a:rPr sz="1500" spc="1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организация </a:t>
            </a:r>
            <a:r>
              <a:rPr sz="1500" dirty="0">
                <a:latin typeface="Microsoft Sans Serif"/>
                <a:cs typeface="Microsoft Sans Serif"/>
              </a:rPr>
              <a:t>содействия</a:t>
            </a:r>
            <a:r>
              <a:rPr sz="1500" spc="-4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развитию</a:t>
            </a:r>
            <a:r>
              <a:rPr sz="1500" spc="-4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профессиональной </a:t>
            </a:r>
            <a:r>
              <a:rPr sz="1500" dirty="0">
                <a:latin typeface="Microsoft Sans Serif"/>
                <a:cs typeface="Microsoft Sans Serif"/>
              </a:rPr>
              <a:t>сферы</a:t>
            </a:r>
            <a:r>
              <a:rPr sz="1500" spc="-30" dirty="0">
                <a:latin typeface="Microsoft Sans Serif"/>
                <a:cs typeface="Microsoft Sans Serif"/>
              </a:rPr>
              <a:t> </a:t>
            </a:r>
            <a:r>
              <a:rPr sz="1500" spc="-20" dirty="0">
                <a:latin typeface="Microsoft Sans Serif"/>
                <a:cs typeface="Microsoft Sans Serif"/>
              </a:rPr>
              <a:t>дошкольного</a:t>
            </a:r>
            <a:r>
              <a:rPr sz="150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образования</a:t>
            </a:r>
            <a:endParaRPr sz="15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5171" y="1948976"/>
            <a:ext cx="2847975" cy="1734820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90"/>
              </a:spcBef>
            </a:pPr>
            <a:r>
              <a:rPr sz="1800" spc="-10" dirty="0">
                <a:solidFill>
                  <a:srgbClr val="FFFFFF"/>
                </a:solidFill>
                <a:latin typeface="Arial Black"/>
                <a:cs typeface="Arial Black"/>
              </a:rPr>
              <a:t>vospitateli.org</a:t>
            </a:r>
            <a:endParaRPr sz="1800">
              <a:latin typeface="Arial Black"/>
              <a:cs typeface="Arial Black"/>
            </a:endParaRPr>
          </a:p>
          <a:p>
            <a:pPr marL="25400">
              <a:lnSpc>
                <a:spcPct val="100000"/>
              </a:lnSpc>
              <a:spcBef>
                <a:spcPts val="965"/>
              </a:spcBef>
            </a:pPr>
            <a:r>
              <a:rPr sz="1600" dirty="0">
                <a:solidFill>
                  <a:srgbClr val="FFFFFF"/>
                </a:solidFill>
                <a:latin typeface="Arial Black"/>
                <a:cs typeface="Arial Black"/>
              </a:rPr>
              <a:t>+7</a:t>
            </a:r>
            <a:r>
              <a:rPr sz="160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FFFFFF"/>
                </a:solidFill>
                <a:latin typeface="Arial Black"/>
                <a:cs typeface="Arial Black"/>
              </a:rPr>
              <a:t>(495)</a:t>
            </a:r>
            <a:r>
              <a:rPr sz="1600" spc="-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Black"/>
                <a:cs typeface="Arial Black"/>
              </a:rPr>
              <a:t>146-68-</a:t>
            </a:r>
            <a:r>
              <a:rPr sz="1600" spc="-25" dirty="0">
                <a:solidFill>
                  <a:srgbClr val="FFFFFF"/>
                </a:solidFill>
                <a:latin typeface="Arial Black"/>
                <a:cs typeface="Arial Black"/>
              </a:rPr>
              <a:t>46</a:t>
            </a:r>
            <a:endParaRPr sz="1600">
              <a:latin typeface="Arial Black"/>
              <a:cs typeface="Arial Black"/>
            </a:endParaRPr>
          </a:p>
          <a:p>
            <a:pPr marL="25400">
              <a:lnSpc>
                <a:spcPct val="100000"/>
              </a:lnSpc>
              <a:spcBef>
                <a:spcPts val="570"/>
              </a:spcBef>
            </a:pPr>
            <a:r>
              <a:rPr sz="1600" spc="-10" dirty="0">
                <a:solidFill>
                  <a:srgbClr val="FFFFFF"/>
                </a:solidFill>
                <a:latin typeface="Arial Black"/>
                <a:cs typeface="Arial Black"/>
                <a:hlinkClick r:id="rId2"/>
              </a:rPr>
              <a:t>info@vospitateli.org</a:t>
            </a:r>
            <a:endParaRPr sz="1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600" dirty="0">
                <a:solidFill>
                  <a:srgbClr val="FFFFFF"/>
                </a:solidFill>
                <a:latin typeface="Arial Black"/>
                <a:cs typeface="Arial Black"/>
              </a:rPr>
              <a:t>129110,</a:t>
            </a:r>
            <a:r>
              <a:rPr sz="1600" spc="-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FFFFFF"/>
                </a:solidFill>
                <a:latin typeface="Arial Black"/>
                <a:cs typeface="Arial Black"/>
              </a:rPr>
              <a:t>Россия,</a:t>
            </a:r>
            <a:r>
              <a:rPr sz="1600" spc="-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Black"/>
                <a:cs typeface="Arial Black"/>
              </a:rPr>
              <a:t>Москва,</a:t>
            </a:r>
            <a:endParaRPr sz="1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Arial Black"/>
                <a:cs typeface="Arial Black"/>
              </a:rPr>
              <a:t>Банный</a:t>
            </a:r>
            <a:r>
              <a:rPr sz="160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FFFFFF"/>
                </a:solidFill>
                <a:latin typeface="Arial Black"/>
                <a:cs typeface="Arial Black"/>
              </a:rPr>
              <a:t>переулок,</a:t>
            </a:r>
            <a:r>
              <a:rPr sz="1600" spc="-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60986" y="2165379"/>
            <a:ext cx="373380" cy="220345"/>
          </a:xfrm>
          <a:custGeom>
            <a:avLst/>
            <a:gdLst/>
            <a:ahLst/>
            <a:cxnLst/>
            <a:rect l="l" t="t" r="r" b="b"/>
            <a:pathLst>
              <a:path w="373379" h="220344">
                <a:moveTo>
                  <a:pt x="373159" y="0"/>
                </a:moveTo>
                <a:lnTo>
                  <a:pt x="110736" y="0"/>
                </a:lnTo>
                <a:lnTo>
                  <a:pt x="67596" y="8626"/>
                </a:lnTo>
                <a:lnTo>
                  <a:pt x="32401" y="32163"/>
                </a:lnTo>
                <a:lnTo>
                  <a:pt x="8690" y="67099"/>
                </a:lnTo>
                <a:lnTo>
                  <a:pt x="120" y="109330"/>
                </a:lnTo>
                <a:lnTo>
                  <a:pt x="0" y="109922"/>
                </a:lnTo>
                <a:lnTo>
                  <a:pt x="8265" y="150567"/>
                </a:lnTo>
                <a:lnTo>
                  <a:pt x="31868" y="186752"/>
                </a:lnTo>
                <a:lnTo>
                  <a:pt x="66395" y="210571"/>
                </a:lnTo>
                <a:lnTo>
                  <a:pt x="108599" y="219844"/>
                </a:lnTo>
                <a:lnTo>
                  <a:pt x="161297" y="219844"/>
                </a:lnTo>
                <a:lnTo>
                  <a:pt x="182755" y="215917"/>
                </a:lnTo>
                <a:lnTo>
                  <a:pt x="200775" y="205131"/>
                </a:lnTo>
                <a:lnTo>
                  <a:pt x="204334" y="200757"/>
                </a:lnTo>
                <a:lnTo>
                  <a:pt x="108956" y="200757"/>
                </a:lnTo>
                <a:lnTo>
                  <a:pt x="100764" y="200051"/>
                </a:lnTo>
                <a:lnTo>
                  <a:pt x="94712" y="192981"/>
                </a:lnTo>
                <a:lnTo>
                  <a:pt x="94712" y="182025"/>
                </a:lnTo>
                <a:lnTo>
                  <a:pt x="75840" y="182025"/>
                </a:lnTo>
                <a:lnTo>
                  <a:pt x="71568" y="175663"/>
                </a:lnTo>
                <a:lnTo>
                  <a:pt x="69431" y="167886"/>
                </a:lnTo>
                <a:lnTo>
                  <a:pt x="69431" y="163645"/>
                </a:lnTo>
                <a:lnTo>
                  <a:pt x="50561" y="163645"/>
                </a:lnTo>
                <a:lnTo>
                  <a:pt x="47700" y="156886"/>
                </a:lnTo>
                <a:lnTo>
                  <a:pt x="45575" y="149861"/>
                </a:lnTo>
                <a:lnTo>
                  <a:pt x="44612" y="144560"/>
                </a:lnTo>
                <a:lnTo>
                  <a:pt x="25280" y="144560"/>
                </a:lnTo>
                <a:lnTo>
                  <a:pt x="22270" y="136413"/>
                </a:lnTo>
                <a:lnTo>
                  <a:pt x="20162" y="127902"/>
                </a:lnTo>
                <a:lnTo>
                  <a:pt x="18921" y="119061"/>
                </a:lnTo>
                <a:lnTo>
                  <a:pt x="18515" y="109922"/>
                </a:lnTo>
                <a:lnTo>
                  <a:pt x="25634" y="75106"/>
                </a:lnTo>
                <a:lnTo>
                  <a:pt x="25759" y="74499"/>
                </a:lnTo>
                <a:lnTo>
                  <a:pt x="45487" y="45504"/>
                </a:lnTo>
                <a:lnTo>
                  <a:pt x="74695" y="25921"/>
                </a:lnTo>
                <a:lnTo>
                  <a:pt x="110379" y="18731"/>
                </a:lnTo>
                <a:lnTo>
                  <a:pt x="372308" y="18731"/>
                </a:lnTo>
                <a:lnTo>
                  <a:pt x="373159" y="9895"/>
                </a:lnTo>
                <a:lnTo>
                  <a:pt x="373159" y="0"/>
                </a:lnTo>
                <a:close/>
              </a:path>
              <a:path w="373379" h="220344">
                <a:moveTo>
                  <a:pt x="220637" y="169301"/>
                </a:moveTo>
                <a:lnTo>
                  <a:pt x="201177" y="169301"/>
                </a:lnTo>
                <a:lnTo>
                  <a:pt x="195896" y="181820"/>
                </a:lnTo>
                <a:lnTo>
                  <a:pt x="186978" y="191789"/>
                </a:lnTo>
                <a:lnTo>
                  <a:pt x="175189" y="198377"/>
                </a:lnTo>
                <a:lnTo>
                  <a:pt x="161297" y="200757"/>
                </a:lnTo>
                <a:lnTo>
                  <a:pt x="204334" y="200757"/>
                </a:lnTo>
                <a:lnTo>
                  <a:pt x="213921" y="188977"/>
                </a:lnTo>
                <a:lnTo>
                  <a:pt x="220516" y="169654"/>
                </a:lnTo>
                <a:lnTo>
                  <a:pt x="220637" y="169301"/>
                </a:lnTo>
                <a:close/>
              </a:path>
              <a:path w="373379" h="220344">
                <a:moveTo>
                  <a:pt x="271321" y="118757"/>
                </a:moveTo>
                <a:lnTo>
                  <a:pt x="252091" y="118757"/>
                </a:lnTo>
                <a:lnTo>
                  <a:pt x="246500" y="131482"/>
                </a:lnTo>
                <a:lnTo>
                  <a:pt x="237271" y="141555"/>
                </a:lnTo>
                <a:lnTo>
                  <a:pt x="225304" y="148181"/>
                </a:lnTo>
                <a:lnTo>
                  <a:pt x="211500" y="150567"/>
                </a:lnTo>
                <a:lnTo>
                  <a:pt x="111448" y="150567"/>
                </a:lnTo>
                <a:lnTo>
                  <a:pt x="98324" y="152997"/>
                </a:lnTo>
                <a:lnTo>
                  <a:pt x="87300" y="159757"/>
                </a:lnTo>
                <a:lnTo>
                  <a:pt x="79552" y="169654"/>
                </a:lnTo>
                <a:lnTo>
                  <a:pt x="75901" y="181820"/>
                </a:lnTo>
                <a:lnTo>
                  <a:pt x="75840" y="182025"/>
                </a:lnTo>
                <a:lnTo>
                  <a:pt x="94712" y="182025"/>
                </a:lnTo>
                <a:lnTo>
                  <a:pt x="94712" y="176369"/>
                </a:lnTo>
                <a:lnTo>
                  <a:pt x="102547" y="169301"/>
                </a:lnTo>
                <a:lnTo>
                  <a:pt x="220637" y="169301"/>
                </a:lnTo>
                <a:lnTo>
                  <a:pt x="220758" y="168947"/>
                </a:lnTo>
                <a:lnTo>
                  <a:pt x="239073" y="163092"/>
                </a:lnTo>
                <a:lnTo>
                  <a:pt x="254318" y="152070"/>
                </a:lnTo>
                <a:lnTo>
                  <a:pt x="265423" y="136938"/>
                </a:lnTo>
                <a:lnTo>
                  <a:pt x="271223" y="119061"/>
                </a:lnTo>
                <a:lnTo>
                  <a:pt x="271321" y="118757"/>
                </a:lnTo>
                <a:close/>
              </a:path>
              <a:path w="373379" h="220344">
                <a:moveTo>
                  <a:pt x="321756" y="68920"/>
                </a:moveTo>
                <a:lnTo>
                  <a:pt x="302312" y="68920"/>
                </a:lnTo>
                <a:lnTo>
                  <a:pt x="297175" y="81441"/>
                </a:lnTo>
                <a:lnTo>
                  <a:pt x="288235" y="91409"/>
                </a:lnTo>
                <a:lnTo>
                  <a:pt x="276361" y="97998"/>
                </a:lnTo>
                <a:lnTo>
                  <a:pt x="262418" y="100378"/>
                </a:lnTo>
                <a:lnTo>
                  <a:pt x="110736" y="100378"/>
                </a:lnTo>
                <a:lnTo>
                  <a:pt x="87364" y="105089"/>
                </a:lnTo>
                <a:lnTo>
                  <a:pt x="68231" y="117918"/>
                </a:lnTo>
                <a:lnTo>
                  <a:pt x="55301" y="136938"/>
                </a:lnTo>
                <a:lnTo>
                  <a:pt x="50634" y="159757"/>
                </a:lnTo>
                <a:lnTo>
                  <a:pt x="50561" y="163645"/>
                </a:lnTo>
                <a:lnTo>
                  <a:pt x="69431" y="163645"/>
                </a:lnTo>
                <a:lnTo>
                  <a:pt x="69431" y="159757"/>
                </a:lnTo>
                <a:lnTo>
                  <a:pt x="72680" y="143808"/>
                </a:lnTo>
                <a:lnTo>
                  <a:pt x="81537" y="130775"/>
                </a:lnTo>
                <a:lnTo>
                  <a:pt x="94668" y="121983"/>
                </a:lnTo>
                <a:lnTo>
                  <a:pt x="110736" y="118757"/>
                </a:lnTo>
                <a:lnTo>
                  <a:pt x="271321" y="118757"/>
                </a:lnTo>
                <a:lnTo>
                  <a:pt x="289636" y="112903"/>
                </a:lnTo>
                <a:lnTo>
                  <a:pt x="304879" y="101880"/>
                </a:lnTo>
                <a:lnTo>
                  <a:pt x="315981" y="86749"/>
                </a:lnTo>
                <a:lnTo>
                  <a:pt x="321756" y="68920"/>
                </a:lnTo>
                <a:close/>
              </a:path>
              <a:path w="373379" h="220344">
                <a:moveTo>
                  <a:pt x="372308" y="18731"/>
                </a:moveTo>
                <a:lnTo>
                  <a:pt x="352858" y="18731"/>
                </a:lnTo>
                <a:lnTo>
                  <a:pt x="351474" y="25921"/>
                </a:lnTo>
                <a:lnTo>
                  <a:pt x="351429" y="26153"/>
                </a:lnTo>
                <a:lnTo>
                  <a:pt x="348004" y="32648"/>
                </a:lnTo>
                <a:lnTo>
                  <a:pt x="347887" y="32870"/>
                </a:lnTo>
                <a:lnTo>
                  <a:pt x="342171" y="38171"/>
                </a:lnTo>
                <a:lnTo>
                  <a:pt x="335859" y="43329"/>
                </a:lnTo>
                <a:lnTo>
                  <a:pt x="328776" y="47095"/>
                </a:lnTo>
                <a:lnTo>
                  <a:pt x="321090" y="49404"/>
                </a:lnTo>
                <a:lnTo>
                  <a:pt x="312969" y="50189"/>
                </a:lnTo>
                <a:lnTo>
                  <a:pt x="110379" y="50189"/>
                </a:lnTo>
                <a:lnTo>
                  <a:pt x="77199" y="56882"/>
                </a:lnTo>
                <a:lnTo>
                  <a:pt x="50027" y="75106"/>
                </a:lnTo>
                <a:lnTo>
                  <a:pt x="31667" y="102079"/>
                </a:lnTo>
                <a:lnTo>
                  <a:pt x="24924" y="135015"/>
                </a:lnTo>
                <a:lnTo>
                  <a:pt x="24944" y="141555"/>
                </a:lnTo>
                <a:lnTo>
                  <a:pt x="25196" y="143808"/>
                </a:lnTo>
                <a:lnTo>
                  <a:pt x="25280" y="144560"/>
                </a:lnTo>
                <a:lnTo>
                  <a:pt x="44612" y="144560"/>
                </a:lnTo>
                <a:lnTo>
                  <a:pt x="44251" y="142571"/>
                </a:lnTo>
                <a:lnTo>
                  <a:pt x="43911" y="136938"/>
                </a:lnTo>
                <a:lnTo>
                  <a:pt x="63334" y="88316"/>
                </a:lnTo>
                <a:lnTo>
                  <a:pt x="110379" y="68920"/>
                </a:lnTo>
                <a:lnTo>
                  <a:pt x="321756" y="68920"/>
                </a:lnTo>
                <a:lnTo>
                  <a:pt x="321870" y="68568"/>
                </a:lnTo>
                <a:lnTo>
                  <a:pt x="363238" y="42848"/>
                </a:lnTo>
                <a:lnTo>
                  <a:pt x="372033" y="21586"/>
                </a:lnTo>
                <a:lnTo>
                  <a:pt x="372308" y="187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60986" y="2511835"/>
            <a:ext cx="373380" cy="220345"/>
          </a:xfrm>
          <a:custGeom>
            <a:avLst/>
            <a:gdLst/>
            <a:ahLst/>
            <a:cxnLst/>
            <a:rect l="l" t="t" r="r" b="b"/>
            <a:pathLst>
              <a:path w="373379" h="220344">
                <a:moveTo>
                  <a:pt x="373159" y="0"/>
                </a:moveTo>
                <a:lnTo>
                  <a:pt x="110736" y="0"/>
                </a:lnTo>
                <a:lnTo>
                  <a:pt x="67596" y="8626"/>
                </a:lnTo>
                <a:lnTo>
                  <a:pt x="32401" y="32163"/>
                </a:lnTo>
                <a:lnTo>
                  <a:pt x="8690" y="67099"/>
                </a:lnTo>
                <a:lnTo>
                  <a:pt x="120" y="109330"/>
                </a:lnTo>
                <a:lnTo>
                  <a:pt x="0" y="109922"/>
                </a:lnTo>
                <a:lnTo>
                  <a:pt x="8265" y="150567"/>
                </a:lnTo>
                <a:lnTo>
                  <a:pt x="31868" y="186752"/>
                </a:lnTo>
                <a:lnTo>
                  <a:pt x="66395" y="210571"/>
                </a:lnTo>
                <a:lnTo>
                  <a:pt x="108599" y="219844"/>
                </a:lnTo>
                <a:lnTo>
                  <a:pt x="161297" y="219844"/>
                </a:lnTo>
                <a:lnTo>
                  <a:pt x="182755" y="215917"/>
                </a:lnTo>
                <a:lnTo>
                  <a:pt x="200775" y="205131"/>
                </a:lnTo>
                <a:lnTo>
                  <a:pt x="204334" y="200757"/>
                </a:lnTo>
                <a:lnTo>
                  <a:pt x="108956" y="200757"/>
                </a:lnTo>
                <a:lnTo>
                  <a:pt x="100764" y="200051"/>
                </a:lnTo>
                <a:lnTo>
                  <a:pt x="94712" y="192981"/>
                </a:lnTo>
                <a:lnTo>
                  <a:pt x="94712" y="182025"/>
                </a:lnTo>
                <a:lnTo>
                  <a:pt x="75840" y="182025"/>
                </a:lnTo>
                <a:lnTo>
                  <a:pt x="71568" y="175663"/>
                </a:lnTo>
                <a:lnTo>
                  <a:pt x="69431" y="167886"/>
                </a:lnTo>
                <a:lnTo>
                  <a:pt x="69431" y="163645"/>
                </a:lnTo>
                <a:lnTo>
                  <a:pt x="50561" y="163645"/>
                </a:lnTo>
                <a:lnTo>
                  <a:pt x="47700" y="156886"/>
                </a:lnTo>
                <a:lnTo>
                  <a:pt x="45575" y="149861"/>
                </a:lnTo>
                <a:lnTo>
                  <a:pt x="44612" y="144560"/>
                </a:lnTo>
                <a:lnTo>
                  <a:pt x="25280" y="144560"/>
                </a:lnTo>
                <a:lnTo>
                  <a:pt x="22270" y="136413"/>
                </a:lnTo>
                <a:lnTo>
                  <a:pt x="20162" y="127902"/>
                </a:lnTo>
                <a:lnTo>
                  <a:pt x="18921" y="119061"/>
                </a:lnTo>
                <a:lnTo>
                  <a:pt x="18515" y="109922"/>
                </a:lnTo>
                <a:lnTo>
                  <a:pt x="25634" y="75106"/>
                </a:lnTo>
                <a:lnTo>
                  <a:pt x="25759" y="74499"/>
                </a:lnTo>
                <a:lnTo>
                  <a:pt x="45487" y="45504"/>
                </a:lnTo>
                <a:lnTo>
                  <a:pt x="74695" y="25921"/>
                </a:lnTo>
                <a:lnTo>
                  <a:pt x="110379" y="18731"/>
                </a:lnTo>
                <a:lnTo>
                  <a:pt x="372308" y="18731"/>
                </a:lnTo>
                <a:lnTo>
                  <a:pt x="373159" y="9895"/>
                </a:lnTo>
                <a:lnTo>
                  <a:pt x="373159" y="0"/>
                </a:lnTo>
                <a:close/>
              </a:path>
              <a:path w="373379" h="220344">
                <a:moveTo>
                  <a:pt x="220637" y="169301"/>
                </a:moveTo>
                <a:lnTo>
                  <a:pt x="201177" y="169301"/>
                </a:lnTo>
                <a:lnTo>
                  <a:pt x="195896" y="181820"/>
                </a:lnTo>
                <a:lnTo>
                  <a:pt x="186978" y="191789"/>
                </a:lnTo>
                <a:lnTo>
                  <a:pt x="175189" y="198377"/>
                </a:lnTo>
                <a:lnTo>
                  <a:pt x="161297" y="200757"/>
                </a:lnTo>
                <a:lnTo>
                  <a:pt x="204334" y="200757"/>
                </a:lnTo>
                <a:lnTo>
                  <a:pt x="213921" y="188977"/>
                </a:lnTo>
                <a:lnTo>
                  <a:pt x="220516" y="169654"/>
                </a:lnTo>
                <a:lnTo>
                  <a:pt x="220637" y="169301"/>
                </a:lnTo>
                <a:close/>
              </a:path>
              <a:path w="373379" h="220344">
                <a:moveTo>
                  <a:pt x="271321" y="118757"/>
                </a:moveTo>
                <a:lnTo>
                  <a:pt x="252091" y="118757"/>
                </a:lnTo>
                <a:lnTo>
                  <a:pt x="246500" y="131482"/>
                </a:lnTo>
                <a:lnTo>
                  <a:pt x="237271" y="141555"/>
                </a:lnTo>
                <a:lnTo>
                  <a:pt x="225304" y="148181"/>
                </a:lnTo>
                <a:lnTo>
                  <a:pt x="211500" y="150567"/>
                </a:lnTo>
                <a:lnTo>
                  <a:pt x="111448" y="150567"/>
                </a:lnTo>
                <a:lnTo>
                  <a:pt x="98324" y="152997"/>
                </a:lnTo>
                <a:lnTo>
                  <a:pt x="87300" y="159757"/>
                </a:lnTo>
                <a:lnTo>
                  <a:pt x="79552" y="169654"/>
                </a:lnTo>
                <a:lnTo>
                  <a:pt x="75901" y="181820"/>
                </a:lnTo>
                <a:lnTo>
                  <a:pt x="75840" y="182025"/>
                </a:lnTo>
                <a:lnTo>
                  <a:pt x="94712" y="182025"/>
                </a:lnTo>
                <a:lnTo>
                  <a:pt x="94712" y="176369"/>
                </a:lnTo>
                <a:lnTo>
                  <a:pt x="102547" y="169301"/>
                </a:lnTo>
                <a:lnTo>
                  <a:pt x="220637" y="169301"/>
                </a:lnTo>
                <a:lnTo>
                  <a:pt x="220758" y="168947"/>
                </a:lnTo>
                <a:lnTo>
                  <a:pt x="239073" y="163092"/>
                </a:lnTo>
                <a:lnTo>
                  <a:pt x="254318" y="152070"/>
                </a:lnTo>
                <a:lnTo>
                  <a:pt x="265423" y="136938"/>
                </a:lnTo>
                <a:lnTo>
                  <a:pt x="271223" y="119061"/>
                </a:lnTo>
                <a:lnTo>
                  <a:pt x="271321" y="118757"/>
                </a:lnTo>
                <a:close/>
              </a:path>
              <a:path w="373379" h="220344">
                <a:moveTo>
                  <a:pt x="321756" y="68920"/>
                </a:moveTo>
                <a:lnTo>
                  <a:pt x="302312" y="68920"/>
                </a:lnTo>
                <a:lnTo>
                  <a:pt x="297175" y="81441"/>
                </a:lnTo>
                <a:lnTo>
                  <a:pt x="288235" y="91409"/>
                </a:lnTo>
                <a:lnTo>
                  <a:pt x="276361" y="97998"/>
                </a:lnTo>
                <a:lnTo>
                  <a:pt x="262418" y="100378"/>
                </a:lnTo>
                <a:lnTo>
                  <a:pt x="110736" y="100378"/>
                </a:lnTo>
                <a:lnTo>
                  <a:pt x="87364" y="105089"/>
                </a:lnTo>
                <a:lnTo>
                  <a:pt x="68231" y="117918"/>
                </a:lnTo>
                <a:lnTo>
                  <a:pt x="55301" y="136938"/>
                </a:lnTo>
                <a:lnTo>
                  <a:pt x="50634" y="159757"/>
                </a:lnTo>
                <a:lnTo>
                  <a:pt x="50561" y="163645"/>
                </a:lnTo>
                <a:lnTo>
                  <a:pt x="69431" y="163645"/>
                </a:lnTo>
                <a:lnTo>
                  <a:pt x="69431" y="159757"/>
                </a:lnTo>
                <a:lnTo>
                  <a:pt x="72680" y="143808"/>
                </a:lnTo>
                <a:lnTo>
                  <a:pt x="81537" y="130775"/>
                </a:lnTo>
                <a:lnTo>
                  <a:pt x="94668" y="121983"/>
                </a:lnTo>
                <a:lnTo>
                  <a:pt x="110736" y="118757"/>
                </a:lnTo>
                <a:lnTo>
                  <a:pt x="271321" y="118757"/>
                </a:lnTo>
                <a:lnTo>
                  <a:pt x="289636" y="112903"/>
                </a:lnTo>
                <a:lnTo>
                  <a:pt x="304879" y="101880"/>
                </a:lnTo>
                <a:lnTo>
                  <a:pt x="315981" y="86749"/>
                </a:lnTo>
                <a:lnTo>
                  <a:pt x="321756" y="68920"/>
                </a:lnTo>
                <a:close/>
              </a:path>
              <a:path w="373379" h="220344">
                <a:moveTo>
                  <a:pt x="372308" y="18731"/>
                </a:moveTo>
                <a:lnTo>
                  <a:pt x="352858" y="18731"/>
                </a:lnTo>
                <a:lnTo>
                  <a:pt x="351474" y="25921"/>
                </a:lnTo>
                <a:lnTo>
                  <a:pt x="351429" y="26153"/>
                </a:lnTo>
                <a:lnTo>
                  <a:pt x="348004" y="32648"/>
                </a:lnTo>
                <a:lnTo>
                  <a:pt x="347887" y="32870"/>
                </a:lnTo>
                <a:lnTo>
                  <a:pt x="342171" y="38171"/>
                </a:lnTo>
                <a:lnTo>
                  <a:pt x="335859" y="43329"/>
                </a:lnTo>
                <a:lnTo>
                  <a:pt x="328776" y="47095"/>
                </a:lnTo>
                <a:lnTo>
                  <a:pt x="321090" y="49404"/>
                </a:lnTo>
                <a:lnTo>
                  <a:pt x="312969" y="50189"/>
                </a:lnTo>
                <a:lnTo>
                  <a:pt x="110379" y="50189"/>
                </a:lnTo>
                <a:lnTo>
                  <a:pt x="77199" y="56882"/>
                </a:lnTo>
                <a:lnTo>
                  <a:pt x="50027" y="75106"/>
                </a:lnTo>
                <a:lnTo>
                  <a:pt x="31667" y="102079"/>
                </a:lnTo>
                <a:lnTo>
                  <a:pt x="24924" y="135015"/>
                </a:lnTo>
                <a:lnTo>
                  <a:pt x="24944" y="141555"/>
                </a:lnTo>
                <a:lnTo>
                  <a:pt x="25196" y="143808"/>
                </a:lnTo>
                <a:lnTo>
                  <a:pt x="25280" y="144560"/>
                </a:lnTo>
                <a:lnTo>
                  <a:pt x="44612" y="144560"/>
                </a:lnTo>
                <a:lnTo>
                  <a:pt x="44251" y="142571"/>
                </a:lnTo>
                <a:lnTo>
                  <a:pt x="43911" y="136938"/>
                </a:lnTo>
                <a:lnTo>
                  <a:pt x="63334" y="88316"/>
                </a:lnTo>
                <a:lnTo>
                  <a:pt x="110379" y="68920"/>
                </a:lnTo>
                <a:lnTo>
                  <a:pt x="321756" y="68920"/>
                </a:lnTo>
                <a:lnTo>
                  <a:pt x="321870" y="68568"/>
                </a:lnTo>
                <a:lnTo>
                  <a:pt x="363238" y="42848"/>
                </a:lnTo>
                <a:lnTo>
                  <a:pt x="372033" y="21586"/>
                </a:lnTo>
                <a:lnTo>
                  <a:pt x="372308" y="187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60986" y="2865022"/>
            <a:ext cx="373380" cy="220345"/>
          </a:xfrm>
          <a:custGeom>
            <a:avLst/>
            <a:gdLst/>
            <a:ahLst/>
            <a:cxnLst/>
            <a:rect l="l" t="t" r="r" b="b"/>
            <a:pathLst>
              <a:path w="373379" h="220344">
                <a:moveTo>
                  <a:pt x="373159" y="0"/>
                </a:moveTo>
                <a:lnTo>
                  <a:pt x="110736" y="0"/>
                </a:lnTo>
                <a:lnTo>
                  <a:pt x="67596" y="8626"/>
                </a:lnTo>
                <a:lnTo>
                  <a:pt x="32401" y="32163"/>
                </a:lnTo>
                <a:lnTo>
                  <a:pt x="8690" y="67099"/>
                </a:lnTo>
                <a:lnTo>
                  <a:pt x="120" y="109330"/>
                </a:lnTo>
                <a:lnTo>
                  <a:pt x="0" y="109922"/>
                </a:lnTo>
                <a:lnTo>
                  <a:pt x="8265" y="150567"/>
                </a:lnTo>
                <a:lnTo>
                  <a:pt x="31868" y="186752"/>
                </a:lnTo>
                <a:lnTo>
                  <a:pt x="66395" y="210571"/>
                </a:lnTo>
                <a:lnTo>
                  <a:pt x="108599" y="219844"/>
                </a:lnTo>
                <a:lnTo>
                  <a:pt x="161297" y="219844"/>
                </a:lnTo>
                <a:lnTo>
                  <a:pt x="182755" y="215917"/>
                </a:lnTo>
                <a:lnTo>
                  <a:pt x="200775" y="205131"/>
                </a:lnTo>
                <a:lnTo>
                  <a:pt x="204334" y="200757"/>
                </a:lnTo>
                <a:lnTo>
                  <a:pt x="108956" y="200757"/>
                </a:lnTo>
                <a:lnTo>
                  <a:pt x="100764" y="200051"/>
                </a:lnTo>
                <a:lnTo>
                  <a:pt x="94712" y="192981"/>
                </a:lnTo>
                <a:lnTo>
                  <a:pt x="94712" y="182025"/>
                </a:lnTo>
                <a:lnTo>
                  <a:pt x="75840" y="182025"/>
                </a:lnTo>
                <a:lnTo>
                  <a:pt x="71568" y="175663"/>
                </a:lnTo>
                <a:lnTo>
                  <a:pt x="69431" y="167886"/>
                </a:lnTo>
                <a:lnTo>
                  <a:pt x="69431" y="163645"/>
                </a:lnTo>
                <a:lnTo>
                  <a:pt x="50561" y="163645"/>
                </a:lnTo>
                <a:lnTo>
                  <a:pt x="47700" y="156886"/>
                </a:lnTo>
                <a:lnTo>
                  <a:pt x="45575" y="149861"/>
                </a:lnTo>
                <a:lnTo>
                  <a:pt x="44612" y="144560"/>
                </a:lnTo>
                <a:lnTo>
                  <a:pt x="25280" y="144560"/>
                </a:lnTo>
                <a:lnTo>
                  <a:pt x="22270" y="136413"/>
                </a:lnTo>
                <a:lnTo>
                  <a:pt x="20162" y="127902"/>
                </a:lnTo>
                <a:lnTo>
                  <a:pt x="18921" y="119061"/>
                </a:lnTo>
                <a:lnTo>
                  <a:pt x="18515" y="109922"/>
                </a:lnTo>
                <a:lnTo>
                  <a:pt x="25634" y="75106"/>
                </a:lnTo>
                <a:lnTo>
                  <a:pt x="25759" y="74499"/>
                </a:lnTo>
                <a:lnTo>
                  <a:pt x="45487" y="45504"/>
                </a:lnTo>
                <a:lnTo>
                  <a:pt x="74695" y="25921"/>
                </a:lnTo>
                <a:lnTo>
                  <a:pt x="110379" y="18731"/>
                </a:lnTo>
                <a:lnTo>
                  <a:pt x="372308" y="18731"/>
                </a:lnTo>
                <a:lnTo>
                  <a:pt x="373159" y="9895"/>
                </a:lnTo>
                <a:lnTo>
                  <a:pt x="373159" y="0"/>
                </a:lnTo>
                <a:close/>
              </a:path>
              <a:path w="373379" h="220344">
                <a:moveTo>
                  <a:pt x="220637" y="169301"/>
                </a:moveTo>
                <a:lnTo>
                  <a:pt x="201177" y="169301"/>
                </a:lnTo>
                <a:lnTo>
                  <a:pt x="195896" y="181820"/>
                </a:lnTo>
                <a:lnTo>
                  <a:pt x="186978" y="191789"/>
                </a:lnTo>
                <a:lnTo>
                  <a:pt x="175189" y="198377"/>
                </a:lnTo>
                <a:lnTo>
                  <a:pt x="161297" y="200757"/>
                </a:lnTo>
                <a:lnTo>
                  <a:pt x="204334" y="200757"/>
                </a:lnTo>
                <a:lnTo>
                  <a:pt x="213921" y="188977"/>
                </a:lnTo>
                <a:lnTo>
                  <a:pt x="220516" y="169654"/>
                </a:lnTo>
                <a:lnTo>
                  <a:pt x="220637" y="169301"/>
                </a:lnTo>
                <a:close/>
              </a:path>
              <a:path w="373379" h="220344">
                <a:moveTo>
                  <a:pt x="271321" y="118757"/>
                </a:moveTo>
                <a:lnTo>
                  <a:pt x="252091" y="118757"/>
                </a:lnTo>
                <a:lnTo>
                  <a:pt x="246500" y="131482"/>
                </a:lnTo>
                <a:lnTo>
                  <a:pt x="237271" y="141555"/>
                </a:lnTo>
                <a:lnTo>
                  <a:pt x="225304" y="148181"/>
                </a:lnTo>
                <a:lnTo>
                  <a:pt x="211500" y="150567"/>
                </a:lnTo>
                <a:lnTo>
                  <a:pt x="111448" y="150567"/>
                </a:lnTo>
                <a:lnTo>
                  <a:pt x="98324" y="152997"/>
                </a:lnTo>
                <a:lnTo>
                  <a:pt x="87300" y="159757"/>
                </a:lnTo>
                <a:lnTo>
                  <a:pt x="79552" y="169654"/>
                </a:lnTo>
                <a:lnTo>
                  <a:pt x="75901" y="181820"/>
                </a:lnTo>
                <a:lnTo>
                  <a:pt x="75840" y="182025"/>
                </a:lnTo>
                <a:lnTo>
                  <a:pt x="94712" y="182025"/>
                </a:lnTo>
                <a:lnTo>
                  <a:pt x="94712" y="176369"/>
                </a:lnTo>
                <a:lnTo>
                  <a:pt x="102547" y="169301"/>
                </a:lnTo>
                <a:lnTo>
                  <a:pt x="220637" y="169301"/>
                </a:lnTo>
                <a:lnTo>
                  <a:pt x="220758" y="168947"/>
                </a:lnTo>
                <a:lnTo>
                  <a:pt x="239073" y="163092"/>
                </a:lnTo>
                <a:lnTo>
                  <a:pt x="254318" y="152070"/>
                </a:lnTo>
                <a:lnTo>
                  <a:pt x="265423" y="136938"/>
                </a:lnTo>
                <a:lnTo>
                  <a:pt x="271223" y="119061"/>
                </a:lnTo>
                <a:lnTo>
                  <a:pt x="271321" y="118757"/>
                </a:lnTo>
                <a:close/>
              </a:path>
              <a:path w="373379" h="220344">
                <a:moveTo>
                  <a:pt x="321756" y="68920"/>
                </a:moveTo>
                <a:lnTo>
                  <a:pt x="302312" y="68920"/>
                </a:lnTo>
                <a:lnTo>
                  <a:pt x="297175" y="81441"/>
                </a:lnTo>
                <a:lnTo>
                  <a:pt x="288235" y="91409"/>
                </a:lnTo>
                <a:lnTo>
                  <a:pt x="276361" y="97998"/>
                </a:lnTo>
                <a:lnTo>
                  <a:pt x="262418" y="100378"/>
                </a:lnTo>
                <a:lnTo>
                  <a:pt x="110736" y="100378"/>
                </a:lnTo>
                <a:lnTo>
                  <a:pt x="87364" y="105089"/>
                </a:lnTo>
                <a:lnTo>
                  <a:pt x="68231" y="117918"/>
                </a:lnTo>
                <a:lnTo>
                  <a:pt x="55301" y="136938"/>
                </a:lnTo>
                <a:lnTo>
                  <a:pt x="50634" y="159757"/>
                </a:lnTo>
                <a:lnTo>
                  <a:pt x="50561" y="163645"/>
                </a:lnTo>
                <a:lnTo>
                  <a:pt x="69431" y="163645"/>
                </a:lnTo>
                <a:lnTo>
                  <a:pt x="69431" y="159757"/>
                </a:lnTo>
                <a:lnTo>
                  <a:pt x="72680" y="143808"/>
                </a:lnTo>
                <a:lnTo>
                  <a:pt x="81537" y="130775"/>
                </a:lnTo>
                <a:lnTo>
                  <a:pt x="94668" y="121983"/>
                </a:lnTo>
                <a:lnTo>
                  <a:pt x="110736" y="118757"/>
                </a:lnTo>
                <a:lnTo>
                  <a:pt x="271321" y="118757"/>
                </a:lnTo>
                <a:lnTo>
                  <a:pt x="289636" y="112903"/>
                </a:lnTo>
                <a:lnTo>
                  <a:pt x="304879" y="101880"/>
                </a:lnTo>
                <a:lnTo>
                  <a:pt x="315981" y="86749"/>
                </a:lnTo>
                <a:lnTo>
                  <a:pt x="321756" y="68920"/>
                </a:lnTo>
                <a:close/>
              </a:path>
              <a:path w="373379" h="220344">
                <a:moveTo>
                  <a:pt x="372308" y="18731"/>
                </a:moveTo>
                <a:lnTo>
                  <a:pt x="352858" y="18731"/>
                </a:lnTo>
                <a:lnTo>
                  <a:pt x="351474" y="25921"/>
                </a:lnTo>
                <a:lnTo>
                  <a:pt x="351429" y="26153"/>
                </a:lnTo>
                <a:lnTo>
                  <a:pt x="348004" y="32648"/>
                </a:lnTo>
                <a:lnTo>
                  <a:pt x="347887" y="32870"/>
                </a:lnTo>
                <a:lnTo>
                  <a:pt x="342171" y="38171"/>
                </a:lnTo>
                <a:lnTo>
                  <a:pt x="335859" y="43329"/>
                </a:lnTo>
                <a:lnTo>
                  <a:pt x="328776" y="47095"/>
                </a:lnTo>
                <a:lnTo>
                  <a:pt x="321090" y="49404"/>
                </a:lnTo>
                <a:lnTo>
                  <a:pt x="312969" y="50189"/>
                </a:lnTo>
                <a:lnTo>
                  <a:pt x="110379" y="50189"/>
                </a:lnTo>
                <a:lnTo>
                  <a:pt x="77199" y="56882"/>
                </a:lnTo>
                <a:lnTo>
                  <a:pt x="50027" y="75106"/>
                </a:lnTo>
                <a:lnTo>
                  <a:pt x="31667" y="102079"/>
                </a:lnTo>
                <a:lnTo>
                  <a:pt x="24924" y="135015"/>
                </a:lnTo>
                <a:lnTo>
                  <a:pt x="24944" y="141555"/>
                </a:lnTo>
                <a:lnTo>
                  <a:pt x="25196" y="143808"/>
                </a:lnTo>
                <a:lnTo>
                  <a:pt x="25280" y="144560"/>
                </a:lnTo>
                <a:lnTo>
                  <a:pt x="44612" y="144560"/>
                </a:lnTo>
                <a:lnTo>
                  <a:pt x="44251" y="142571"/>
                </a:lnTo>
                <a:lnTo>
                  <a:pt x="43911" y="136938"/>
                </a:lnTo>
                <a:lnTo>
                  <a:pt x="63334" y="88316"/>
                </a:lnTo>
                <a:lnTo>
                  <a:pt x="110379" y="68920"/>
                </a:lnTo>
                <a:lnTo>
                  <a:pt x="321756" y="68920"/>
                </a:lnTo>
                <a:lnTo>
                  <a:pt x="321870" y="68568"/>
                </a:lnTo>
                <a:lnTo>
                  <a:pt x="363238" y="42848"/>
                </a:lnTo>
                <a:lnTo>
                  <a:pt x="372033" y="21586"/>
                </a:lnTo>
                <a:lnTo>
                  <a:pt x="372308" y="187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60986" y="3212748"/>
            <a:ext cx="373380" cy="220345"/>
          </a:xfrm>
          <a:custGeom>
            <a:avLst/>
            <a:gdLst/>
            <a:ahLst/>
            <a:cxnLst/>
            <a:rect l="l" t="t" r="r" b="b"/>
            <a:pathLst>
              <a:path w="373379" h="220345">
                <a:moveTo>
                  <a:pt x="373159" y="0"/>
                </a:moveTo>
                <a:lnTo>
                  <a:pt x="110736" y="0"/>
                </a:lnTo>
                <a:lnTo>
                  <a:pt x="67596" y="8626"/>
                </a:lnTo>
                <a:lnTo>
                  <a:pt x="32401" y="32163"/>
                </a:lnTo>
                <a:lnTo>
                  <a:pt x="8690" y="67099"/>
                </a:lnTo>
                <a:lnTo>
                  <a:pt x="120" y="109330"/>
                </a:lnTo>
                <a:lnTo>
                  <a:pt x="0" y="109922"/>
                </a:lnTo>
                <a:lnTo>
                  <a:pt x="8265" y="150567"/>
                </a:lnTo>
                <a:lnTo>
                  <a:pt x="31868" y="186752"/>
                </a:lnTo>
                <a:lnTo>
                  <a:pt x="66395" y="210571"/>
                </a:lnTo>
                <a:lnTo>
                  <a:pt x="108599" y="219844"/>
                </a:lnTo>
                <a:lnTo>
                  <a:pt x="161297" y="219844"/>
                </a:lnTo>
                <a:lnTo>
                  <a:pt x="182755" y="215917"/>
                </a:lnTo>
                <a:lnTo>
                  <a:pt x="200775" y="205131"/>
                </a:lnTo>
                <a:lnTo>
                  <a:pt x="204334" y="200757"/>
                </a:lnTo>
                <a:lnTo>
                  <a:pt x="108956" y="200757"/>
                </a:lnTo>
                <a:lnTo>
                  <a:pt x="100764" y="200051"/>
                </a:lnTo>
                <a:lnTo>
                  <a:pt x="94712" y="192981"/>
                </a:lnTo>
                <a:lnTo>
                  <a:pt x="94712" y="182025"/>
                </a:lnTo>
                <a:lnTo>
                  <a:pt x="75840" y="182025"/>
                </a:lnTo>
                <a:lnTo>
                  <a:pt x="71568" y="175663"/>
                </a:lnTo>
                <a:lnTo>
                  <a:pt x="69431" y="167886"/>
                </a:lnTo>
                <a:lnTo>
                  <a:pt x="69431" y="163645"/>
                </a:lnTo>
                <a:lnTo>
                  <a:pt x="50561" y="163645"/>
                </a:lnTo>
                <a:lnTo>
                  <a:pt x="47700" y="156886"/>
                </a:lnTo>
                <a:lnTo>
                  <a:pt x="45575" y="149861"/>
                </a:lnTo>
                <a:lnTo>
                  <a:pt x="44612" y="144560"/>
                </a:lnTo>
                <a:lnTo>
                  <a:pt x="25280" y="144560"/>
                </a:lnTo>
                <a:lnTo>
                  <a:pt x="22270" y="136413"/>
                </a:lnTo>
                <a:lnTo>
                  <a:pt x="20162" y="127902"/>
                </a:lnTo>
                <a:lnTo>
                  <a:pt x="18921" y="119061"/>
                </a:lnTo>
                <a:lnTo>
                  <a:pt x="18515" y="109922"/>
                </a:lnTo>
                <a:lnTo>
                  <a:pt x="25634" y="75106"/>
                </a:lnTo>
                <a:lnTo>
                  <a:pt x="25759" y="74499"/>
                </a:lnTo>
                <a:lnTo>
                  <a:pt x="45487" y="45504"/>
                </a:lnTo>
                <a:lnTo>
                  <a:pt x="74695" y="25921"/>
                </a:lnTo>
                <a:lnTo>
                  <a:pt x="110379" y="18731"/>
                </a:lnTo>
                <a:lnTo>
                  <a:pt x="372308" y="18731"/>
                </a:lnTo>
                <a:lnTo>
                  <a:pt x="373159" y="9895"/>
                </a:lnTo>
                <a:lnTo>
                  <a:pt x="373159" y="0"/>
                </a:lnTo>
                <a:close/>
              </a:path>
              <a:path w="373379" h="220345">
                <a:moveTo>
                  <a:pt x="220637" y="169301"/>
                </a:moveTo>
                <a:lnTo>
                  <a:pt x="201177" y="169301"/>
                </a:lnTo>
                <a:lnTo>
                  <a:pt x="195896" y="181820"/>
                </a:lnTo>
                <a:lnTo>
                  <a:pt x="186978" y="191789"/>
                </a:lnTo>
                <a:lnTo>
                  <a:pt x="175189" y="198377"/>
                </a:lnTo>
                <a:lnTo>
                  <a:pt x="161297" y="200757"/>
                </a:lnTo>
                <a:lnTo>
                  <a:pt x="204334" y="200757"/>
                </a:lnTo>
                <a:lnTo>
                  <a:pt x="213921" y="188977"/>
                </a:lnTo>
                <a:lnTo>
                  <a:pt x="220516" y="169654"/>
                </a:lnTo>
                <a:lnTo>
                  <a:pt x="220637" y="169301"/>
                </a:lnTo>
                <a:close/>
              </a:path>
              <a:path w="373379" h="220345">
                <a:moveTo>
                  <a:pt x="271321" y="118757"/>
                </a:moveTo>
                <a:lnTo>
                  <a:pt x="252091" y="118757"/>
                </a:lnTo>
                <a:lnTo>
                  <a:pt x="246500" y="131482"/>
                </a:lnTo>
                <a:lnTo>
                  <a:pt x="237271" y="141555"/>
                </a:lnTo>
                <a:lnTo>
                  <a:pt x="225304" y="148181"/>
                </a:lnTo>
                <a:lnTo>
                  <a:pt x="211500" y="150567"/>
                </a:lnTo>
                <a:lnTo>
                  <a:pt x="111448" y="150567"/>
                </a:lnTo>
                <a:lnTo>
                  <a:pt x="98324" y="152997"/>
                </a:lnTo>
                <a:lnTo>
                  <a:pt x="87300" y="159757"/>
                </a:lnTo>
                <a:lnTo>
                  <a:pt x="79552" y="169654"/>
                </a:lnTo>
                <a:lnTo>
                  <a:pt x="75901" y="181820"/>
                </a:lnTo>
                <a:lnTo>
                  <a:pt x="75840" y="182025"/>
                </a:lnTo>
                <a:lnTo>
                  <a:pt x="94712" y="182025"/>
                </a:lnTo>
                <a:lnTo>
                  <a:pt x="94712" y="176369"/>
                </a:lnTo>
                <a:lnTo>
                  <a:pt x="102547" y="169301"/>
                </a:lnTo>
                <a:lnTo>
                  <a:pt x="220637" y="169301"/>
                </a:lnTo>
                <a:lnTo>
                  <a:pt x="220758" y="168947"/>
                </a:lnTo>
                <a:lnTo>
                  <a:pt x="239073" y="163092"/>
                </a:lnTo>
                <a:lnTo>
                  <a:pt x="254318" y="152070"/>
                </a:lnTo>
                <a:lnTo>
                  <a:pt x="265423" y="136938"/>
                </a:lnTo>
                <a:lnTo>
                  <a:pt x="271223" y="119061"/>
                </a:lnTo>
                <a:lnTo>
                  <a:pt x="271321" y="118757"/>
                </a:lnTo>
                <a:close/>
              </a:path>
              <a:path w="373379" h="220345">
                <a:moveTo>
                  <a:pt x="321756" y="68920"/>
                </a:moveTo>
                <a:lnTo>
                  <a:pt x="302312" y="68920"/>
                </a:lnTo>
                <a:lnTo>
                  <a:pt x="297175" y="81441"/>
                </a:lnTo>
                <a:lnTo>
                  <a:pt x="288235" y="91409"/>
                </a:lnTo>
                <a:lnTo>
                  <a:pt x="276361" y="97998"/>
                </a:lnTo>
                <a:lnTo>
                  <a:pt x="262418" y="100378"/>
                </a:lnTo>
                <a:lnTo>
                  <a:pt x="110736" y="100378"/>
                </a:lnTo>
                <a:lnTo>
                  <a:pt x="87364" y="105089"/>
                </a:lnTo>
                <a:lnTo>
                  <a:pt x="68231" y="117918"/>
                </a:lnTo>
                <a:lnTo>
                  <a:pt x="55301" y="136938"/>
                </a:lnTo>
                <a:lnTo>
                  <a:pt x="50634" y="159757"/>
                </a:lnTo>
                <a:lnTo>
                  <a:pt x="50561" y="163645"/>
                </a:lnTo>
                <a:lnTo>
                  <a:pt x="69431" y="163645"/>
                </a:lnTo>
                <a:lnTo>
                  <a:pt x="69431" y="159757"/>
                </a:lnTo>
                <a:lnTo>
                  <a:pt x="72680" y="143808"/>
                </a:lnTo>
                <a:lnTo>
                  <a:pt x="81537" y="130775"/>
                </a:lnTo>
                <a:lnTo>
                  <a:pt x="94668" y="121983"/>
                </a:lnTo>
                <a:lnTo>
                  <a:pt x="110736" y="118757"/>
                </a:lnTo>
                <a:lnTo>
                  <a:pt x="271321" y="118757"/>
                </a:lnTo>
                <a:lnTo>
                  <a:pt x="289636" y="112903"/>
                </a:lnTo>
                <a:lnTo>
                  <a:pt x="304879" y="101880"/>
                </a:lnTo>
                <a:lnTo>
                  <a:pt x="315981" y="86749"/>
                </a:lnTo>
                <a:lnTo>
                  <a:pt x="321756" y="68920"/>
                </a:lnTo>
                <a:close/>
              </a:path>
              <a:path w="373379" h="220345">
                <a:moveTo>
                  <a:pt x="372308" y="18731"/>
                </a:moveTo>
                <a:lnTo>
                  <a:pt x="352858" y="18731"/>
                </a:lnTo>
                <a:lnTo>
                  <a:pt x="351474" y="25921"/>
                </a:lnTo>
                <a:lnTo>
                  <a:pt x="351429" y="26153"/>
                </a:lnTo>
                <a:lnTo>
                  <a:pt x="348004" y="32648"/>
                </a:lnTo>
                <a:lnTo>
                  <a:pt x="347887" y="32870"/>
                </a:lnTo>
                <a:lnTo>
                  <a:pt x="342171" y="38171"/>
                </a:lnTo>
                <a:lnTo>
                  <a:pt x="335859" y="43329"/>
                </a:lnTo>
                <a:lnTo>
                  <a:pt x="328776" y="47095"/>
                </a:lnTo>
                <a:lnTo>
                  <a:pt x="321090" y="49404"/>
                </a:lnTo>
                <a:lnTo>
                  <a:pt x="312969" y="50189"/>
                </a:lnTo>
                <a:lnTo>
                  <a:pt x="110379" y="50189"/>
                </a:lnTo>
                <a:lnTo>
                  <a:pt x="77199" y="56882"/>
                </a:lnTo>
                <a:lnTo>
                  <a:pt x="50027" y="75106"/>
                </a:lnTo>
                <a:lnTo>
                  <a:pt x="31667" y="102079"/>
                </a:lnTo>
                <a:lnTo>
                  <a:pt x="24924" y="135015"/>
                </a:lnTo>
                <a:lnTo>
                  <a:pt x="24944" y="141555"/>
                </a:lnTo>
                <a:lnTo>
                  <a:pt x="25196" y="143808"/>
                </a:lnTo>
                <a:lnTo>
                  <a:pt x="25280" y="144560"/>
                </a:lnTo>
                <a:lnTo>
                  <a:pt x="44612" y="144560"/>
                </a:lnTo>
                <a:lnTo>
                  <a:pt x="44251" y="142571"/>
                </a:lnTo>
                <a:lnTo>
                  <a:pt x="43911" y="136938"/>
                </a:lnTo>
                <a:lnTo>
                  <a:pt x="63334" y="88316"/>
                </a:lnTo>
                <a:lnTo>
                  <a:pt x="110379" y="68920"/>
                </a:lnTo>
                <a:lnTo>
                  <a:pt x="321756" y="68920"/>
                </a:lnTo>
                <a:lnTo>
                  <a:pt x="321870" y="68568"/>
                </a:lnTo>
                <a:lnTo>
                  <a:pt x="363238" y="42848"/>
                </a:lnTo>
                <a:lnTo>
                  <a:pt x="372033" y="21586"/>
                </a:lnTo>
                <a:lnTo>
                  <a:pt x="372308" y="187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9085" y="4214228"/>
            <a:ext cx="1884045" cy="396240"/>
          </a:xfrm>
          <a:custGeom>
            <a:avLst/>
            <a:gdLst/>
            <a:ahLst/>
            <a:cxnLst/>
            <a:rect l="l" t="t" r="r" b="b"/>
            <a:pathLst>
              <a:path w="1884045" h="396239">
                <a:moveTo>
                  <a:pt x="328168" y="121031"/>
                </a:moveTo>
                <a:lnTo>
                  <a:pt x="327698" y="109855"/>
                </a:lnTo>
                <a:lnTo>
                  <a:pt x="325882" y="98844"/>
                </a:lnTo>
                <a:lnTo>
                  <a:pt x="322745" y="88138"/>
                </a:lnTo>
                <a:lnTo>
                  <a:pt x="322465" y="87515"/>
                </a:lnTo>
                <a:lnTo>
                  <a:pt x="318312" y="77851"/>
                </a:lnTo>
                <a:lnTo>
                  <a:pt x="312178" y="67779"/>
                </a:lnTo>
                <a:lnTo>
                  <a:pt x="304990" y="58470"/>
                </a:lnTo>
                <a:lnTo>
                  <a:pt x="296824" y="50012"/>
                </a:lnTo>
                <a:lnTo>
                  <a:pt x="288861" y="43408"/>
                </a:lnTo>
                <a:lnTo>
                  <a:pt x="287756" y="42481"/>
                </a:lnTo>
                <a:lnTo>
                  <a:pt x="287756" y="43408"/>
                </a:lnTo>
                <a:lnTo>
                  <a:pt x="275564" y="35153"/>
                </a:lnTo>
                <a:lnTo>
                  <a:pt x="262623" y="28206"/>
                </a:lnTo>
                <a:lnTo>
                  <a:pt x="249047" y="22593"/>
                </a:lnTo>
                <a:lnTo>
                  <a:pt x="234950" y="18376"/>
                </a:lnTo>
                <a:lnTo>
                  <a:pt x="214122" y="14655"/>
                </a:lnTo>
                <a:lnTo>
                  <a:pt x="211975" y="14401"/>
                </a:lnTo>
                <a:lnTo>
                  <a:pt x="211975" y="90487"/>
                </a:lnTo>
                <a:lnTo>
                  <a:pt x="211975" y="179374"/>
                </a:lnTo>
                <a:lnTo>
                  <a:pt x="90944" y="179374"/>
                </a:lnTo>
                <a:lnTo>
                  <a:pt x="93205" y="90487"/>
                </a:lnTo>
                <a:lnTo>
                  <a:pt x="93243" y="88887"/>
                </a:lnTo>
                <a:lnTo>
                  <a:pt x="116217" y="87515"/>
                </a:lnTo>
                <a:lnTo>
                  <a:pt x="170180" y="87515"/>
                </a:lnTo>
                <a:lnTo>
                  <a:pt x="211975" y="90487"/>
                </a:lnTo>
                <a:lnTo>
                  <a:pt x="211975" y="14401"/>
                </a:lnTo>
                <a:lnTo>
                  <a:pt x="193459" y="12179"/>
                </a:lnTo>
                <a:lnTo>
                  <a:pt x="193763" y="12179"/>
                </a:lnTo>
                <a:lnTo>
                  <a:pt x="173863" y="10972"/>
                </a:lnTo>
                <a:lnTo>
                  <a:pt x="113309" y="10972"/>
                </a:lnTo>
                <a:lnTo>
                  <a:pt x="94729" y="11379"/>
                </a:lnTo>
                <a:lnTo>
                  <a:pt x="76250" y="12179"/>
                </a:lnTo>
                <a:lnTo>
                  <a:pt x="39674" y="14185"/>
                </a:lnTo>
                <a:lnTo>
                  <a:pt x="3454" y="16535"/>
                </a:lnTo>
                <a:lnTo>
                  <a:pt x="6845" y="221627"/>
                </a:lnTo>
                <a:lnTo>
                  <a:pt x="6896" y="224840"/>
                </a:lnTo>
                <a:lnTo>
                  <a:pt x="0" y="381393"/>
                </a:lnTo>
                <a:lnTo>
                  <a:pt x="37211" y="381393"/>
                </a:lnTo>
                <a:lnTo>
                  <a:pt x="53746" y="381723"/>
                </a:lnTo>
                <a:lnTo>
                  <a:pt x="68897" y="382397"/>
                </a:lnTo>
                <a:lnTo>
                  <a:pt x="109016" y="384594"/>
                </a:lnTo>
                <a:lnTo>
                  <a:pt x="120802" y="385610"/>
                </a:lnTo>
                <a:lnTo>
                  <a:pt x="119646" y="254012"/>
                </a:lnTo>
                <a:lnTo>
                  <a:pt x="155016" y="254012"/>
                </a:lnTo>
                <a:lnTo>
                  <a:pt x="196532" y="251993"/>
                </a:lnTo>
                <a:lnTo>
                  <a:pt x="262102" y="235800"/>
                </a:lnTo>
                <a:lnTo>
                  <a:pt x="305612" y="200888"/>
                </a:lnTo>
                <a:lnTo>
                  <a:pt x="317766" y="179374"/>
                </a:lnTo>
                <a:lnTo>
                  <a:pt x="319417" y="176466"/>
                </a:lnTo>
                <a:lnTo>
                  <a:pt x="327088" y="149466"/>
                </a:lnTo>
                <a:lnTo>
                  <a:pt x="328168" y="121031"/>
                </a:lnTo>
                <a:close/>
              </a:path>
              <a:path w="1884045" h="396239">
                <a:moveTo>
                  <a:pt x="714679" y="186270"/>
                </a:moveTo>
                <a:lnTo>
                  <a:pt x="713511" y="148691"/>
                </a:lnTo>
                <a:lnTo>
                  <a:pt x="704900" y="112471"/>
                </a:lnTo>
                <a:lnTo>
                  <a:pt x="696950" y="95326"/>
                </a:lnTo>
                <a:lnTo>
                  <a:pt x="689241" y="78689"/>
                </a:lnTo>
                <a:lnTo>
                  <a:pt x="666889" y="48450"/>
                </a:lnTo>
                <a:lnTo>
                  <a:pt x="637565" y="26073"/>
                </a:lnTo>
                <a:lnTo>
                  <a:pt x="604647" y="10274"/>
                </a:lnTo>
                <a:lnTo>
                  <a:pt x="598919" y="8851"/>
                </a:lnTo>
                <a:lnTo>
                  <a:pt x="598919" y="100825"/>
                </a:lnTo>
                <a:lnTo>
                  <a:pt x="590892" y="301091"/>
                </a:lnTo>
                <a:lnTo>
                  <a:pt x="590842" y="302450"/>
                </a:lnTo>
                <a:lnTo>
                  <a:pt x="590753" y="304584"/>
                </a:lnTo>
                <a:lnTo>
                  <a:pt x="590651" y="307289"/>
                </a:lnTo>
                <a:lnTo>
                  <a:pt x="576707" y="307289"/>
                </a:lnTo>
                <a:lnTo>
                  <a:pt x="558457" y="307086"/>
                </a:lnTo>
                <a:lnTo>
                  <a:pt x="482447" y="302450"/>
                </a:lnTo>
                <a:lnTo>
                  <a:pt x="461225" y="208800"/>
                </a:lnTo>
                <a:lnTo>
                  <a:pt x="461137" y="95326"/>
                </a:lnTo>
                <a:lnTo>
                  <a:pt x="598919" y="100825"/>
                </a:lnTo>
                <a:lnTo>
                  <a:pt x="598919" y="8851"/>
                </a:lnTo>
                <a:lnTo>
                  <a:pt x="569201" y="1447"/>
                </a:lnTo>
                <a:lnTo>
                  <a:pt x="532333" y="0"/>
                </a:lnTo>
                <a:lnTo>
                  <a:pt x="532333" y="1143"/>
                </a:lnTo>
                <a:lnTo>
                  <a:pt x="508190" y="1778"/>
                </a:lnTo>
                <a:lnTo>
                  <a:pt x="460590" y="10274"/>
                </a:lnTo>
                <a:lnTo>
                  <a:pt x="418807" y="27317"/>
                </a:lnTo>
                <a:lnTo>
                  <a:pt x="384949" y="52857"/>
                </a:lnTo>
                <a:lnTo>
                  <a:pt x="357149" y="91655"/>
                </a:lnTo>
                <a:lnTo>
                  <a:pt x="346036" y="135978"/>
                </a:lnTo>
                <a:lnTo>
                  <a:pt x="342582" y="174028"/>
                </a:lnTo>
                <a:lnTo>
                  <a:pt x="342404" y="193154"/>
                </a:lnTo>
                <a:lnTo>
                  <a:pt x="344106" y="231140"/>
                </a:lnTo>
                <a:lnTo>
                  <a:pt x="344220" y="233730"/>
                </a:lnTo>
                <a:lnTo>
                  <a:pt x="353974" y="272745"/>
                </a:lnTo>
                <a:lnTo>
                  <a:pt x="371259" y="309054"/>
                </a:lnTo>
                <a:lnTo>
                  <a:pt x="395681" y="341515"/>
                </a:lnTo>
                <a:lnTo>
                  <a:pt x="427380" y="366242"/>
                </a:lnTo>
                <a:lnTo>
                  <a:pt x="463067" y="383819"/>
                </a:lnTo>
                <a:lnTo>
                  <a:pt x="501586" y="393788"/>
                </a:lnTo>
                <a:lnTo>
                  <a:pt x="541731" y="395719"/>
                </a:lnTo>
                <a:lnTo>
                  <a:pt x="557644" y="395198"/>
                </a:lnTo>
                <a:lnTo>
                  <a:pt x="603732" y="383997"/>
                </a:lnTo>
                <a:lnTo>
                  <a:pt x="644550" y="357212"/>
                </a:lnTo>
                <a:lnTo>
                  <a:pt x="681672" y="312420"/>
                </a:lnTo>
                <a:lnTo>
                  <a:pt x="684491" y="307289"/>
                </a:lnTo>
                <a:lnTo>
                  <a:pt x="691781" y="294043"/>
                </a:lnTo>
                <a:lnTo>
                  <a:pt x="699973" y="274675"/>
                </a:lnTo>
                <a:lnTo>
                  <a:pt x="706628" y="253149"/>
                </a:lnTo>
                <a:lnTo>
                  <a:pt x="711301" y="231140"/>
                </a:lnTo>
                <a:lnTo>
                  <a:pt x="713994" y="208800"/>
                </a:lnTo>
                <a:lnTo>
                  <a:pt x="714679" y="186270"/>
                </a:lnTo>
                <a:close/>
              </a:path>
              <a:path w="1884045" h="396239">
                <a:moveTo>
                  <a:pt x="1102118" y="141706"/>
                </a:moveTo>
                <a:lnTo>
                  <a:pt x="1099781" y="112699"/>
                </a:lnTo>
                <a:lnTo>
                  <a:pt x="1091044" y="85331"/>
                </a:lnTo>
                <a:lnTo>
                  <a:pt x="1076350" y="60667"/>
                </a:lnTo>
                <a:lnTo>
                  <a:pt x="1056144" y="39738"/>
                </a:lnTo>
                <a:lnTo>
                  <a:pt x="1057059" y="39509"/>
                </a:lnTo>
                <a:lnTo>
                  <a:pt x="1029081" y="21818"/>
                </a:lnTo>
                <a:lnTo>
                  <a:pt x="998677" y="9385"/>
                </a:lnTo>
                <a:lnTo>
                  <a:pt x="966584" y="2413"/>
                </a:lnTo>
                <a:lnTo>
                  <a:pt x="933513" y="1143"/>
                </a:lnTo>
                <a:lnTo>
                  <a:pt x="895007" y="3568"/>
                </a:lnTo>
                <a:lnTo>
                  <a:pt x="858215" y="13830"/>
                </a:lnTo>
                <a:lnTo>
                  <a:pt x="824357" y="31470"/>
                </a:lnTo>
                <a:lnTo>
                  <a:pt x="794575" y="56032"/>
                </a:lnTo>
                <a:lnTo>
                  <a:pt x="770902" y="88277"/>
                </a:lnTo>
                <a:lnTo>
                  <a:pt x="754062" y="124155"/>
                </a:lnTo>
                <a:lnTo>
                  <a:pt x="744461" y="162598"/>
                </a:lnTo>
                <a:lnTo>
                  <a:pt x="742467" y="202565"/>
                </a:lnTo>
                <a:lnTo>
                  <a:pt x="745261" y="250786"/>
                </a:lnTo>
                <a:lnTo>
                  <a:pt x="760120" y="295033"/>
                </a:lnTo>
                <a:lnTo>
                  <a:pt x="785456" y="333502"/>
                </a:lnTo>
                <a:lnTo>
                  <a:pt x="819670" y="364312"/>
                </a:lnTo>
                <a:lnTo>
                  <a:pt x="861187" y="385648"/>
                </a:lnTo>
                <a:lnTo>
                  <a:pt x="908431" y="395668"/>
                </a:lnTo>
                <a:lnTo>
                  <a:pt x="934897" y="395719"/>
                </a:lnTo>
                <a:lnTo>
                  <a:pt x="967689" y="394335"/>
                </a:lnTo>
                <a:lnTo>
                  <a:pt x="1028954" y="373380"/>
                </a:lnTo>
                <a:lnTo>
                  <a:pt x="1075969" y="329730"/>
                </a:lnTo>
                <a:lnTo>
                  <a:pt x="1099248" y="271373"/>
                </a:lnTo>
                <a:lnTo>
                  <a:pt x="1101547" y="239547"/>
                </a:lnTo>
                <a:lnTo>
                  <a:pt x="1002182" y="233565"/>
                </a:lnTo>
                <a:lnTo>
                  <a:pt x="996213" y="299021"/>
                </a:lnTo>
                <a:lnTo>
                  <a:pt x="875182" y="299021"/>
                </a:lnTo>
                <a:lnTo>
                  <a:pt x="872210" y="217030"/>
                </a:lnTo>
                <a:lnTo>
                  <a:pt x="876566" y="80619"/>
                </a:lnTo>
                <a:lnTo>
                  <a:pt x="979233" y="80619"/>
                </a:lnTo>
                <a:lnTo>
                  <a:pt x="984046" y="155486"/>
                </a:lnTo>
                <a:lnTo>
                  <a:pt x="1020559" y="157327"/>
                </a:lnTo>
                <a:lnTo>
                  <a:pt x="1102118" y="157327"/>
                </a:lnTo>
                <a:lnTo>
                  <a:pt x="1102118" y="141706"/>
                </a:lnTo>
                <a:close/>
              </a:path>
              <a:path w="1884045" h="396239">
                <a:moveTo>
                  <a:pt x="1489570" y="141706"/>
                </a:moveTo>
                <a:lnTo>
                  <a:pt x="1487220" y="112699"/>
                </a:lnTo>
                <a:lnTo>
                  <a:pt x="1478483" y="85331"/>
                </a:lnTo>
                <a:lnTo>
                  <a:pt x="1463763" y="60667"/>
                </a:lnTo>
                <a:lnTo>
                  <a:pt x="1443507" y="39738"/>
                </a:lnTo>
                <a:lnTo>
                  <a:pt x="1444663" y="39509"/>
                </a:lnTo>
                <a:lnTo>
                  <a:pt x="1416710" y="21805"/>
                </a:lnTo>
                <a:lnTo>
                  <a:pt x="1386319" y="9359"/>
                </a:lnTo>
                <a:lnTo>
                  <a:pt x="1354201" y="2400"/>
                </a:lnTo>
                <a:lnTo>
                  <a:pt x="1321079" y="1143"/>
                </a:lnTo>
                <a:lnTo>
                  <a:pt x="1282636" y="3568"/>
                </a:lnTo>
                <a:lnTo>
                  <a:pt x="1245857" y="13830"/>
                </a:lnTo>
                <a:lnTo>
                  <a:pt x="1211948" y="31470"/>
                </a:lnTo>
                <a:lnTo>
                  <a:pt x="1182141" y="56032"/>
                </a:lnTo>
                <a:lnTo>
                  <a:pt x="1158494" y="88277"/>
                </a:lnTo>
                <a:lnTo>
                  <a:pt x="1141679" y="124155"/>
                </a:lnTo>
                <a:lnTo>
                  <a:pt x="1132078" y="162598"/>
                </a:lnTo>
                <a:lnTo>
                  <a:pt x="1130134" y="202565"/>
                </a:lnTo>
                <a:lnTo>
                  <a:pt x="1132941" y="250786"/>
                </a:lnTo>
                <a:lnTo>
                  <a:pt x="1147800" y="295033"/>
                </a:lnTo>
                <a:lnTo>
                  <a:pt x="1173124" y="333502"/>
                </a:lnTo>
                <a:lnTo>
                  <a:pt x="1207338" y="364312"/>
                </a:lnTo>
                <a:lnTo>
                  <a:pt x="1248867" y="385648"/>
                </a:lnTo>
                <a:lnTo>
                  <a:pt x="1296123" y="395668"/>
                </a:lnTo>
                <a:lnTo>
                  <a:pt x="1322616" y="395719"/>
                </a:lnTo>
                <a:lnTo>
                  <a:pt x="1355394" y="394347"/>
                </a:lnTo>
                <a:lnTo>
                  <a:pt x="1416570" y="373392"/>
                </a:lnTo>
                <a:lnTo>
                  <a:pt x="1463548" y="329717"/>
                </a:lnTo>
                <a:lnTo>
                  <a:pt x="1486877" y="271373"/>
                </a:lnTo>
                <a:lnTo>
                  <a:pt x="1489176" y="239547"/>
                </a:lnTo>
                <a:lnTo>
                  <a:pt x="1389583" y="233565"/>
                </a:lnTo>
                <a:lnTo>
                  <a:pt x="1383639" y="299021"/>
                </a:lnTo>
                <a:lnTo>
                  <a:pt x="1262545" y="299021"/>
                </a:lnTo>
                <a:lnTo>
                  <a:pt x="1259674" y="217030"/>
                </a:lnTo>
                <a:lnTo>
                  <a:pt x="1264272" y="80619"/>
                </a:lnTo>
                <a:lnTo>
                  <a:pt x="1366558" y="80619"/>
                </a:lnTo>
                <a:lnTo>
                  <a:pt x="1371549" y="155486"/>
                </a:lnTo>
                <a:lnTo>
                  <a:pt x="1408010" y="157327"/>
                </a:lnTo>
                <a:lnTo>
                  <a:pt x="1489570" y="157327"/>
                </a:lnTo>
                <a:lnTo>
                  <a:pt x="1489570" y="141706"/>
                </a:lnTo>
                <a:close/>
              </a:path>
              <a:path w="1884045" h="396239">
                <a:moveTo>
                  <a:pt x="1875091" y="13550"/>
                </a:moveTo>
                <a:lnTo>
                  <a:pt x="1874901" y="11493"/>
                </a:lnTo>
                <a:lnTo>
                  <a:pt x="1874913" y="13550"/>
                </a:lnTo>
                <a:lnTo>
                  <a:pt x="1875091" y="13550"/>
                </a:lnTo>
                <a:close/>
              </a:path>
              <a:path w="1884045" h="396239">
                <a:moveTo>
                  <a:pt x="1883537" y="380555"/>
                </a:moveTo>
                <a:lnTo>
                  <a:pt x="1881632" y="334619"/>
                </a:lnTo>
                <a:lnTo>
                  <a:pt x="1879955" y="288696"/>
                </a:lnTo>
                <a:lnTo>
                  <a:pt x="1878545" y="242760"/>
                </a:lnTo>
                <a:lnTo>
                  <a:pt x="1877542" y="203060"/>
                </a:lnTo>
                <a:lnTo>
                  <a:pt x="1877491" y="200736"/>
                </a:lnTo>
                <a:lnTo>
                  <a:pt x="1877390" y="196824"/>
                </a:lnTo>
                <a:lnTo>
                  <a:pt x="1876463" y="150787"/>
                </a:lnTo>
                <a:lnTo>
                  <a:pt x="1875713" y="104559"/>
                </a:lnTo>
                <a:lnTo>
                  <a:pt x="1875180" y="58115"/>
                </a:lnTo>
                <a:lnTo>
                  <a:pt x="1874977" y="24117"/>
                </a:lnTo>
                <a:lnTo>
                  <a:pt x="1874913" y="13550"/>
                </a:lnTo>
                <a:lnTo>
                  <a:pt x="1754187" y="13550"/>
                </a:lnTo>
                <a:lnTo>
                  <a:pt x="1639443" y="194525"/>
                </a:lnTo>
                <a:lnTo>
                  <a:pt x="1635696" y="200736"/>
                </a:lnTo>
                <a:lnTo>
                  <a:pt x="1632242" y="207098"/>
                </a:lnTo>
                <a:lnTo>
                  <a:pt x="1629079" y="213614"/>
                </a:lnTo>
                <a:lnTo>
                  <a:pt x="1626196" y="220256"/>
                </a:lnTo>
                <a:lnTo>
                  <a:pt x="1622234" y="229158"/>
                </a:lnTo>
                <a:lnTo>
                  <a:pt x="1618348" y="238658"/>
                </a:lnTo>
                <a:lnTo>
                  <a:pt x="1614512" y="248704"/>
                </a:lnTo>
                <a:lnTo>
                  <a:pt x="1610652" y="259295"/>
                </a:lnTo>
                <a:lnTo>
                  <a:pt x="1610728" y="194525"/>
                </a:lnTo>
                <a:lnTo>
                  <a:pt x="1610791" y="183248"/>
                </a:lnTo>
                <a:lnTo>
                  <a:pt x="1611134" y="161836"/>
                </a:lnTo>
                <a:lnTo>
                  <a:pt x="1611807" y="138938"/>
                </a:lnTo>
                <a:lnTo>
                  <a:pt x="1612646" y="114185"/>
                </a:lnTo>
                <a:lnTo>
                  <a:pt x="1613535" y="86956"/>
                </a:lnTo>
                <a:lnTo>
                  <a:pt x="1614512" y="58115"/>
                </a:lnTo>
                <a:lnTo>
                  <a:pt x="1615833" y="24117"/>
                </a:lnTo>
                <a:lnTo>
                  <a:pt x="1532166" y="24117"/>
                </a:lnTo>
                <a:lnTo>
                  <a:pt x="1533321" y="138938"/>
                </a:lnTo>
                <a:lnTo>
                  <a:pt x="1533436" y="150114"/>
                </a:lnTo>
                <a:lnTo>
                  <a:pt x="1533550" y="161836"/>
                </a:lnTo>
                <a:lnTo>
                  <a:pt x="1533664" y="173888"/>
                </a:lnTo>
                <a:lnTo>
                  <a:pt x="1533766" y="183248"/>
                </a:lnTo>
                <a:lnTo>
                  <a:pt x="1533880" y="194525"/>
                </a:lnTo>
                <a:lnTo>
                  <a:pt x="1533969" y="203060"/>
                </a:lnTo>
                <a:lnTo>
                  <a:pt x="1534071" y="213614"/>
                </a:lnTo>
                <a:lnTo>
                  <a:pt x="1534134" y="219786"/>
                </a:lnTo>
                <a:lnTo>
                  <a:pt x="1534223" y="229158"/>
                </a:lnTo>
                <a:lnTo>
                  <a:pt x="1534274" y="382168"/>
                </a:lnTo>
                <a:lnTo>
                  <a:pt x="1541919" y="382168"/>
                </a:lnTo>
                <a:lnTo>
                  <a:pt x="1551647" y="381965"/>
                </a:lnTo>
                <a:lnTo>
                  <a:pt x="1559864" y="381482"/>
                </a:lnTo>
                <a:lnTo>
                  <a:pt x="1567853" y="380555"/>
                </a:lnTo>
                <a:lnTo>
                  <a:pt x="1647113" y="380555"/>
                </a:lnTo>
                <a:lnTo>
                  <a:pt x="1681035" y="330720"/>
                </a:lnTo>
                <a:lnTo>
                  <a:pt x="1709699" y="287312"/>
                </a:lnTo>
                <a:lnTo>
                  <a:pt x="1727403" y="259295"/>
                </a:lnTo>
                <a:lnTo>
                  <a:pt x="1733067" y="250342"/>
                </a:lnTo>
                <a:lnTo>
                  <a:pt x="1763814" y="197129"/>
                </a:lnTo>
                <a:lnTo>
                  <a:pt x="1785823" y="150114"/>
                </a:lnTo>
                <a:lnTo>
                  <a:pt x="1795068" y="125857"/>
                </a:lnTo>
                <a:lnTo>
                  <a:pt x="1799475" y="380555"/>
                </a:lnTo>
                <a:lnTo>
                  <a:pt x="1883537" y="3805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06165" y="4227767"/>
            <a:ext cx="351790" cy="368935"/>
          </a:xfrm>
          <a:custGeom>
            <a:avLst/>
            <a:gdLst/>
            <a:ahLst/>
            <a:cxnLst/>
            <a:rect l="l" t="t" r="r" b="b"/>
            <a:pathLst>
              <a:path w="351789" h="368935">
                <a:moveTo>
                  <a:pt x="342348" y="0"/>
                </a:moveTo>
                <a:lnTo>
                  <a:pt x="221835" y="0"/>
                </a:lnTo>
                <a:lnTo>
                  <a:pt x="103334" y="187187"/>
                </a:lnTo>
                <a:lnTo>
                  <a:pt x="89470" y="216306"/>
                </a:lnTo>
                <a:lnTo>
                  <a:pt x="78486" y="245747"/>
                </a:lnTo>
                <a:lnTo>
                  <a:pt x="78972" y="148293"/>
                </a:lnTo>
                <a:lnTo>
                  <a:pt x="83668" y="10574"/>
                </a:lnTo>
                <a:lnTo>
                  <a:pt x="0" y="10574"/>
                </a:lnTo>
                <a:lnTo>
                  <a:pt x="2110" y="220714"/>
                </a:lnTo>
                <a:lnTo>
                  <a:pt x="2110" y="368618"/>
                </a:lnTo>
                <a:lnTo>
                  <a:pt x="27531" y="367939"/>
                </a:lnTo>
                <a:lnTo>
                  <a:pt x="35501" y="367009"/>
                </a:lnTo>
                <a:lnTo>
                  <a:pt x="114755" y="367009"/>
                </a:lnTo>
                <a:lnTo>
                  <a:pt x="148796" y="317174"/>
                </a:lnTo>
                <a:lnTo>
                  <a:pt x="177530" y="273770"/>
                </a:lnTo>
                <a:lnTo>
                  <a:pt x="200975" y="236794"/>
                </a:lnTo>
                <a:lnTo>
                  <a:pt x="231841" y="183610"/>
                </a:lnTo>
                <a:lnTo>
                  <a:pt x="253771" y="136596"/>
                </a:lnTo>
                <a:lnTo>
                  <a:pt x="262902" y="112307"/>
                </a:lnTo>
                <a:lnTo>
                  <a:pt x="267315" y="367009"/>
                </a:lnTo>
                <a:lnTo>
                  <a:pt x="351559" y="367009"/>
                </a:lnTo>
                <a:lnTo>
                  <a:pt x="346567" y="229213"/>
                </a:lnTo>
                <a:lnTo>
                  <a:pt x="345418" y="183277"/>
                </a:lnTo>
                <a:lnTo>
                  <a:pt x="345226" y="185350"/>
                </a:lnTo>
                <a:lnTo>
                  <a:pt x="3423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68630" y="3923239"/>
            <a:ext cx="2280920" cy="223520"/>
            <a:chOff x="1168630" y="3923239"/>
            <a:chExt cx="2280920" cy="223520"/>
          </a:xfrm>
        </p:grpSpPr>
        <p:sp>
          <p:nvSpPr>
            <p:cNvPr id="11" name="object 11"/>
            <p:cNvSpPr/>
            <p:nvPr/>
          </p:nvSpPr>
          <p:spPr>
            <a:xfrm>
              <a:off x="1168628" y="3923245"/>
              <a:ext cx="640715" cy="223520"/>
            </a:xfrm>
            <a:custGeom>
              <a:avLst/>
              <a:gdLst/>
              <a:ahLst/>
              <a:cxnLst/>
              <a:rect l="l" t="t" r="r" b="b"/>
              <a:pathLst>
                <a:path w="640714" h="223520">
                  <a:moveTo>
                    <a:pt x="197739" y="166509"/>
                  </a:moveTo>
                  <a:lnTo>
                    <a:pt x="196786" y="156108"/>
                  </a:lnTo>
                  <a:lnTo>
                    <a:pt x="193560" y="146316"/>
                  </a:lnTo>
                  <a:lnTo>
                    <a:pt x="188239" y="137490"/>
                  </a:lnTo>
                  <a:lnTo>
                    <a:pt x="184073" y="133210"/>
                  </a:lnTo>
                  <a:lnTo>
                    <a:pt x="180962" y="129997"/>
                  </a:lnTo>
                  <a:lnTo>
                    <a:pt x="139560" y="112763"/>
                  </a:lnTo>
                  <a:lnTo>
                    <a:pt x="136550" y="112306"/>
                  </a:lnTo>
                  <a:lnTo>
                    <a:pt x="135039" y="112763"/>
                  </a:lnTo>
                  <a:lnTo>
                    <a:pt x="135039" y="112077"/>
                  </a:lnTo>
                  <a:lnTo>
                    <a:pt x="136550" y="112306"/>
                  </a:lnTo>
                  <a:lnTo>
                    <a:pt x="137325" y="112077"/>
                  </a:lnTo>
                  <a:lnTo>
                    <a:pt x="145669" y="109550"/>
                  </a:lnTo>
                  <a:lnTo>
                    <a:pt x="155702" y="104902"/>
                  </a:lnTo>
                  <a:lnTo>
                    <a:pt x="164985" y="98907"/>
                  </a:lnTo>
                  <a:lnTo>
                    <a:pt x="166217" y="97840"/>
                  </a:lnTo>
                  <a:lnTo>
                    <a:pt x="173380" y="91643"/>
                  </a:lnTo>
                  <a:lnTo>
                    <a:pt x="179197" y="84061"/>
                  </a:lnTo>
                  <a:lnTo>
                    <a:pt x="183426" y="75590"/>
                  </a:lnTo>
                  <a:lnTo>
                    <a:pt x="185953" y="66471"/>
                  </a:lnTo>
                  <a:lnTo>
                    <a:pt x="186715" y="56959"/>
                  </a:lnTo>
                  <a:lnTo>
                    <a:pt x="185305" y="45364"/>
                  </a:lnTo>
                  <a:lnTo>
                    <a:pt x="184162" y="42722"/>
                  </a:lnTo>
                  <a:lnTo>
                    <a:pt x="180759" y="34848"/>
                  </a:lnTo>
                  <a:lnTo>
                    <a:pt x="147129" y="13512"/>
                  </a:lnTo>
                  <a:lnTo>
                    <a:pt x="129070" y="9372"/>
                  </a:lnTo>
                  <a:lnTo>
                    <a:pt x="129070" y="134353"/>
                  </a:lnTo>
                  <a:lnTo>
                    <a:pt x="129070" y="186486"/>
                  </a:lnTo>
                  <a:lnTo>
                    <a:pt x="106108" y="188379"/>
                  </a:lnTo>
                  <a:lnTo>
                    <a:pt x="103962" y="188518"/>
                  </a:lnTo>
                  <a:lnTo>
                    <a:pt x="105918" y="188379"/>
                  </a:lnTo>
                  <a:lnTo>
                    <a:pt x="105219" y="188379"/>
                  </a:lnTo>
                  <a:lnTo>
                    <a:pt x="103505" y="188544"/>
                  </a:lnTo>
                  <a:lnTo>
                    <a:pt x="72351" y="190398"/>
                  </a:lnTo>
                  <a:lnTo>
                    <a:pt x="70853" y="137490"/>
                  </a:lnTo>
                  <a:lnTo>
                    <a:pt x="70739" y="133210"/>
                  </a:lnTo>
                  <a:lnTo>
                    <a:pt x="129070" y="134353"/>
                  </a:lnTo>
                  <a:lnTo>
                    <a:pt x="129070" y="9372"/>
                  </a:lnTo>
                  <a:lnTo>
                    <a:pt x="116674" y="7899"/>
                  </a:lnTo>
                  <a:lnTo>
                    <a:pt x="116674" y="42722"/>
                  </a:lnTo>
                  <a:lnTo>
                    <a:pt x="113220" y="94869"/>
                  </a:lnTo>
                  <a:lnTo>
                    <a:pt x="52603" y="97840"/>
                  </a:lnTo>
                  <a:lnTo>
                    <a:pt x="55346" y="42722"/>
                  </a:lnTo>
                  <a:lnTo>
                    <a:pt x="116674" y="42722"/>
                  </a:lnTo>
                  <a:lnTo>
                    <a:pt x="116674" y="7899"/>
                  </a:lnTo>
                  <a:lnTo>
                    <a:pt x="112509" y="7404"/>
                  </a:lnTo>
                  <a:lnTo>
                    <a:pt x="54533" y="7404"/>
                  </a:lnTo>
                  <a:lnTo>
                    <a:pt x="4419" y="9474"/>
                  </a:lnTo>
                  <a:lnTo>
                    <a:pt x="5524" y="9474"/>
                  </a:lnTo>
                  <a:lnTo>
                    <a:pt x="5524" y="153644"/>
                  </a:lnTo>
                  <a:lnTo>
                    <a:pt x="0" y="216852"/>
                  </a:lnTo>
                  <a:lnTo>
                    <a:pt x="17297" y="216852"/>
                  </a:lnTo>
                  <a:lnTo>
                    <a:pt x="35001" y="217182"/>
                  </a:lnTo>
                  <a:lnTo>
                    <a:pt x="53517" y="218071"/>
                  </a:lnTo>
                  <a:lnTo>
                    <a:pt x="91630" y="221488"/>
                  </a:lnTo>
                  <a:lnTo>
                    <a:pt x="105765" y="222288"/>
                  </a:lnTo>
                  <a:lnTo>
                    <a:pt x="116192" y="222542"/>
                  </a:lnTo>
                  <a:lnTo>
                    <a:pt x="121716" y="222542"/>
                  </a:lnTo>
                  <a:lnTo>
                    <a:pt x="133692" y="222288"/>
                  </a:lnTo>
                  <a:lnTo>
                    <a:pt x="136131" y="222288"/>
                  </a:lnTo>
                  <a:lnTo>
                    <a:pt x="177761" y="207848"/>
                  </a:lnTo>
                  <a:lnTo>
                    <a:pt x="196761" y="178485"/>
                  </a:lnTo>
                  <a:lnTo>
                    <a:pt x="197739" y="166509"/>
                  </a:lnTo>
                  <a:close/>
                </a:path>
                <a:path w="640714" h="223520">
                  <a:moveTo>
                    <a:pt x="421640" y="104724"/>
                  </a:moveTo>
                  <a:lnTo>
                    <a:pt x="421017" y="86817"/>
                  </a:lnTo>
                  <a:lnTo>
                    <a:pt x="420903" y="83604"/>
                  </a:lnTo>
                  <a:lnTo>
                    <a:pt x="415988" y="63258"/>
                  </a:lnTo>
                  <a:lnTo>
                    <a:pt x="411975" y="54660"/>
                  </a:lnTo>
                  <a:lnTo>
                    <a:pt x="407200" y="44424"/>
                  </a:lnTo>
                  <a:lnTo>
                    <a:pt x="394550" y="27330"/>
                  </a:lnTo>
                  <a:lnTo>
                    <a:pt x="378015" y="14732"/>
                  </a:lnTo>
                  <a:lnTo>
                    <a:pt x="359371" y="5791"/>
                  </a:lnTo>
                  <a:lnTo>
                    <a:pt x="355257" y="4775"/>
                  </a:lnTo>
                  <a:lnTo>
                    <a:pt x="355257" y="57645"/>
                  </a:lnTo>
                  <a:lnTo>
                    <a:pt x="351015" y="170878"/>
                  </a:lnTo>
                  <a:lnTo>
                    <a:pt x="350901" y="173621"/>
                  </a:lnTo>
                  <a:lnTo>
                    <a:pt x="315074" y="173621"/>
                  </a:lnTo>
                  <a:lnTo>
                    <a:pt x="277634" y="118046"/>
                  </a:lnTo>
                  <a:lnTo>
                    <a:pt x="277634" y="54660"/>
                  </a:lnTo>
                  <a:lnTo>
                    <a:pt x="355257" y="57645"/>
                  </a:lnTo>
                  <a:lnTo>
                    <a:pt x="355257" y="4775"/>
                  </a:lnTo>
                  <a:lnTo>
                    <a:pt x="339356" y="812"/>
                  </a:lnTo>
                  <a:lnTo>
                    <a:pt x="318617" y="0"/>
                  </a:lnTo>
                  <a:lnTo>
                    <a:pt x="305079" y="330"/>
                  </a:lnTo>
                  <a:lnTo>
                    <a:pt x="265239" y="9423"/>
                  </a:lnTo>
                  <a:lnTo>
                    <a:pt x="226898" y="38138"/>
                  </a:lnTo>
                  <a:lnTo>
                    <a:pt x="213055" y="76098"/>
                  </a:lnTo>
                  <a:lnTo>
                    <a:pt x="211048" y="108407"/>
                  </a:lnTo>
                  <a:lnTo>
                    <a:pt x="212026" y="130124"/>
                  </a:lnTo>
                  <a:lnTo>
                    <a:pt x="212077" y="131394"/>
                  </a:lnTo>
                  <a:lnTo>
                    <a:pt x="227355" y="174053"/>
                  </a:lnTo>
                  <a:lnTo>
                    <a:pt x="259003" y="206476"/>
                  </a:lnTo>
                  <a:lnTo>
                    <a:pt x="300901" y="222110"/>
                  </a:lnTo>
                  <a:lnTo>
                    <a:pt x="323583" y="223227"/>
                  </a:lnTo>
                  <a:lnTo>
                    <a:pt x="332574" y="222923"/>
                  </a:lnTo>
                  <a:lnTo>
                    <a:pt x="374700" y="207124"/>
                  </a:lnTo>
                  <a:lnTo>
                    <a:pt x="402932" y="175996"/>
                  </a:lnTo>
                  <a:lnTo>
                    <a:pt x="419735" y="130124"/>
                  </a:lnTo>
                  <a:lnTo>
                    <a:pt x="421525" y="108407"/>
                  </a:lnTo>
                  <a:lnTo>
                    <a:pt x="421640" y="104724"/>
                  </a:lnTo>
                  <a:close/>
                </a:path>
                <a:path w="640714" h="223520">
                  <a:moveTo>
                    <a:pt x="640715" y="135509"/>
                  </a:moveTo>
                  <a:lnTo>
                    <a:pt x="584454" y="131826"/>
                  </a:lnTo>
                  <a:lnTo>
                    <a:pt x="581012" y="169037"/>
                  </a:lnTo>
                  <a:lnTo>
                    <a:pt x="512127" y="169037"/>
                  </a:lnTo>
                  <a:lnTo>
                    <a:pt x="510514" y="123113"/>
                  </a:lnTo>
                  <a:lnTo>
                    <a:pt x="513041" y="45948"/>
                  </a:lnTo>
                  <a:lnTo>
                    <a:pt x="571360" y="45948"/>
                  </a:lnTo>
                  <a:lnTo>
                    <a:pt x="573900" y="88201"/>
                  </a:lnTo>
                  <a:lnTo>
                    <a:pt x="594791" y="89331"/>
                  </a:lnTo>
                  <a:lnTo>
                    <a:pt x="640257" y="89331"/>
                  </a:lnTo>
                  <a:lnTo>
                    <a:pt x="640257" y="80391"/>
                  </a:lnTo>
                  <a:lnTo>
                    <a:pt x="638835" y="63957"/>
                  </a:lnTo>
                  <a:lnTo>
                    <a:pt x="633780" y="48475"/>
                  </a:lnTo>
                  <a:lnTo>
                    <a:pt x="625360" y="34544"/>
                  </a:lnTo>
                  <a:lnTo>
                    <a:pt x="613841" y="22745"/>
                  </a:lnTo>
                  <a:lnTo>
                    <a:pt x="614768" y="21590"/>
                  </a:lnTo>
                  <a:lnTo>
                    <a:pt x="598906" y="11582"/>
                  </a:lnTo>
                  <a:lnTo>
                    <a:pt x="581672" y="4572"/>
                  </a:lnTo>
                  <a:lnTo>
                    <a:pt x="563473" y="660"/>
                  </a:lnTo>
                  <a:lnTo>
                    <a:pt x="544728" y="0"/>
                  </a:lnTo>
                  <a:lnTo>
                    <a:pt x="522947" y="1346"/>
                  </a:lnTo>
                  <a:lnTo>
                    <a:pt x="483019" y="17119"/>
                  </a:lnTo>
                  <a:lnTo>
                    <a:pt x="452755" y="49237"/>
                  </a:lnTo>
                  <a:lnTo>
                    <a:pt x="437845" y="91300"/>
                  </a:lnTo>
                  <a:lnTo>
                    <a:pt x="436803" y="113919"/>
                  </a:lnTo>
                  <a:lnTo>
                    <a:pt x="437959" y="135763"/>
                  </a:lnTo>
                  <a:lnTo>
                    <a:pt x="452882" y="176225"/>
                  </a:lnTo>
                  <a:lnTo>
                    <a:pt x="483438" y="207035"/>
                  </a:lnTo>
                  <a:lnTo>
                    <a:pt x="523811" y="222097"/>
                  </a:lnTo>
                  <a:lnTo>
                    <a:pt x="545642" y="223227"/>
                  </a:lnTo>
                  <a:lnTo>
                    <a:pt x="564324" y="222694"/>
                  </a:lnTo>
                  <a:lnTo>
                    <a:pt x="614540" y="200266"/>
                  </a:lnTo>
                  <a:lnTo>
                    <a:pt x="639343" y="153492"/>
                  </a:lnTo>
                  <a:lnTo>
                    <a:pt x="640715" y="1355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0937" y="3929438"/>
              <a:ext cx="191074" cy="2131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050021" y="3927856"/>
              <a:ext cx="1169035" cy="218440"/>
            </a:xfrm>
            <a:custGeom>
              <a:avLst/>
              <a:gdLst/>
              <a:ahLst/>
              <a:cxnLst/>
              <a:rect l="l" t="t" r="r" b="b"/>
              <a:pathLst>
                <a:path w="1169035" h="218439">
                  <a:moveTo>
                    <a:pt x="198640" y="212661"/>
                  </a:moveTo>
                  <a:lnTo>
                    <a:pt x="194589" y="82473"/>
                  </a:lnTo>
                  <a:lnTo>
                    <a:pt x="193586" y="4127"/>
                  </a:lnTo>
                  <a:lnTo>
                    <a:pt x="195199" y="2514"/>
                  </a:lnTo>
                  <a:lnTo>
                    <a:pt x="126288" y="2514"/>
                  </a:lnTo>
                  <a:lnTo>
                    <a:pt x="58204" y="109410"/>
                  </a:lnTo>
                  <a:lnTo>
                    <a:pt x="55753" y="114312"/>
                  </a:lnTo>
                  <a:lnTo>
                    <a:pt x="47459" y="134569"/>
                  </a:lnTo>
                  <a:lnTo>
                    <a:pt x="44996" y="142379"/>
                  </a:lnTo>
                  <a:lnTo>
                    <a:pt x="45237" y="61150"/>
                  </a:lnTo>
                  <a:lnTo>
                    <a:pt x="47307" y="9626"/>
                  </a:lnTo>
                  <a:lnTo>
                    <a:pt x="0" y="9626"/>
                  </a:lnTo>
                  <a:lnTo>
                    <a:pt x="1130" y="128371"/>
                  </a:lnTo>
                  <a:lnTo>
                    <a:pt x="1130" y="211963"/>
                  </a:lnTo>
                  <a:lnTo>
                    <a:pt x="64973" y="211963"/>
                  </a:lnTo>
                  <a:lnTo>
                    <a:pt x="100342" y="159435"/>
                  </a:lnTo>
                  <a:lnTo>
                    <a:pt x="123774" y="121704"/>
                  </a:lnTo>
                  <a:lnTo>
                    <a:pt x="143319" y="82359"/>
                  </a:lnTo>
                  <a:lnTo>
                    <a:pt x="148564" y="68656"/>
                  </a:lnTo>
                  <a:lnTo>
                    <a:pt x="151104" y="212661"/>
                  </a:lnTo>
                  <a:lnTo>
                    <a:pt x="198640" y="212661"/>
                  </a:lnTo>
                  <a:close/>
                </a:path>
                <a:path w="1169035" h="218439">
                  <a:moveTo>
                    <a:pt x="393890" y="2514"/>
                  </a:moveTo>
                  <a:lnTo>
                    <a:pt x="304088" y="3657"/>
                  </a:lnTo>
                  <a:lnTo>
                    <a:pt x="217919" y="0"/>
                  </a:lnTo>
                  <a:lnTo>
                    <a:pt x="215404" y="59474"/>
                  </a:lnTo>
                  <a:lnTo>
                    <a:pt x="273761" y="59474"/>
                  </a:lnTo>
                  <a:lnTo>
                    <a:pt x="273761" y="135712"/>
                  </a:lnTo>
                  <a:lnTo>
                    <a:pt x="273443" y="154482"/>
                  </a:lnTo>
                  <a:lnTo>
                    <a:pt x="272630" y="173240"/>
                  </a:lnTo>
                  <a:lnTo>
                    <a:pt x="270497" y="210604"/>
                  </a:lnTo>
                  <a:lnTo>
                    <a:pt x="277672" y="210604"/>
                  </a:lnTo>
                  <a:lnTo>
                    <a:pt x="285089" y="210781"/>
                  </a:lnTo>
                  <a:lnTo>
                    <a:pt x="292798" y="211264"/>
                  </a:lnTo>
                  <a:lnTo>
                    <a:pt x="309245" y="213233"/>
                  </a:lnTo>
                  <a:lnTo>
                    <a:pt x="327456" y="214934"/>
                  </a:lnTo>
                  <a:lnTo>
                    <a:pt x="337286" y="216090"/>
                  </a:lnTo>
                  <a:lnTo>
                    <a:pt x="337286" y="164198"/>
                  </a:lnTo>
                  <a:lnTo>
                    <a:pt x="339344" y="50050"/>
                  </a:lnTo>
                  <a:lnTo>
                    <a:pt x="339394" y="47066"/>
                  </a:lnTo>
                  <a:lnTo>
                    <a:pt x="391401" y="50050"/>
                  </a:lnTo>
                  <a:lnTo>
                    <a:pt x="391401" y="47066"/>
                  </a:lnTo>
                  <a:lnTo>
                    <a:pt x="391401" y="16522"/>
                  </a:lnTo>
                  <a:lnTo>
                    <a:pt x="392747" y="9398"/>
                  </a:lnTo>
                  <a:lnTo>
                    <a:pt x="393700" y="3657"/>
                  </a:lnTo>
                  <a:lnTo>
                    <a:pt x="393890" y="2514"/>
                  </a:lnTo>
                  <a:close/>
                </a:path>
                <a:path w="1169035" h="218439">
                  <a:moveTo>
                    <a:pt x="591159" y="214261"/>
                  </a:moveTo>
                  <a:lnTo>
                    <a:pt x="577265" y="167195"/>
                  </a:lnTo>
                  <a:lnTo>
                    <a:pt x="564311" y="123317"/>
                  </a:lnTo>
                  <a:lnTo>
                    <a:pt x="540499" y="42697"/>
                  </a:lnTo>
                  <a:lnTo>
                    <a:pt x="529183" y="4356"/>
                  </a:lnTo>
                  <a:lnTo>
                    <a:pt x="506730" y="3416"/>
                  </a:lnTo>
                  <a:lnTo>
                    <a:pt x="506730" y="123317"/>
                  </a:lnTo>
                  <a:lnTo>
                    <a:pt x="464705" y="123317"/>
                  </a:lnTo>
                  <a:lnTo>
                    <a:pt x="486384" y="42697"/>
                  </a:lnTo>
                  <a:lnTo>
                    <a:pt x="494258" y="80594"/>
                  </a:lnTo>
                  <a:lnTo>
                    <a:pt x="506730" y="123317"/>
                  </a:lnTo>
                  <a:lnTo>
                    <a:pt x="506730" y="3416"/>
                  </a:lnTo>
                  <a:lnTo>
                    <a:pt x="458368" y="1358"/>
                  </a:lnTo>
                  <a:lnTo>
                    <a:pt x="421716" y="116205"/>
                  </a:lnTo>
                  <a:lnTo>
                    <a:pt x="389293" y="213118"/>
                  </a:lnTo>
                  <a:lnTo>
                    <a:pt x="444741" y="213118"/>
                  </a:lnTo>
                  <a:lnTo>
                    <a:pt x="456831" y="167195"/>
                  </a:lnTo>
                  <a:lnTo>
                    <a:pt x="505383" y="168325"/>
                  </a:lnTo>
                  <a:lnTo>
                    <a:pt x="518248" y="214261"/>
                  </a:lnTo>
                  <a:lnTo>
                    <a:pt x="591159" y="214261"/>
                  </a:lnTo>
                  <a:close/>
                </a:path>
                <a:path w="1169035" h="218439">
                  <a:moveTo>
                    <a:pt x="765022" y="2044"/>
                  </a:moveTo>
                  <a:lnTo>
                    <a:pt x="675411" y="3200"/>
                  </a:lnTo>
                  <a:lnTo>
                    <a:pt x="590207" y="0"/>
                  </a:lnTo>
                  <a:lnTo>
                    <a:pt x="587717" y="59474"/>
                  </a:lnTo>
                  <a:lnTo>
                    <a:pt x="645668" y="59474"/>
                  </a:lnTo>
                  <a:lnTo>
                    <a:pt x="645668" y="135712"/>
                  </a:lnTo>
                  <a:lnTo>
                    <a:pt x="645375" y="154482"/>
                  </a:lnTo>
                  <a:lnTo>
                    <a:pt x="644639" y="173240"/>
                  </a:lnTo>
                  <a:lnTo>
                    <a:pt x="643636" y="191947"/>
                  </a:lnTo>
                  <a:lnTo>
                    <a:pt x="642594" y="210604"/>
                  </a:lnTo>
                  <a:lnTo>
                    <a:pt x="649732" y="210604"/>
                  </a:lnTo>
                  <a:lnTo>
                    <a:pt x="657110" y="210781"/>
                  </a:lnTo>
                  <a:lnTo>
                    <a:pt x="664806" y="211264"/>
                  </a:lnTo>
                  <a:lnTo>
                    <a:pt x="681316" y="213233"/>
                  </a:lnTo>
                  <a:lnTo>
                    <a:pt x="699465" y="214934"/>
                  </a:lnTo>
                  <a:lnTo>
                    <a:pt x="709371" y="216090"/>
                  </a:lnTo>
                  <a:lnTo>
                    <a:pt x="709320" y="214934"/>
                  </a:lnTo>
                  <a:lnTo>
                    <a:pt x="709193" y="212191"/>
                  </a:lnTo>
                  <a:lnTo>
                    <a:pt x="709180" y="207670"/>
                  </a:lnTo>
                  <a:lnTo>
                    <a:pt x="709371" y="203466"/>
                  </a:lnTo>
                  <a:lnTo>
                    <a:pt x="709498" y="154482"/>
                  </a:lnTo>
                  <a:lnTo>
                    <a:pt x="710869" y="49580"/>
                  </a:lnTo>
                  <a:lnTo>
                    <a:pt x="710907" y="46609"/>
                  </a:lnTo>
                  <a:lnTo>
                    <a:pt x="762914" y="49580"/>
                  </a:lnTo>
                  <a:lnTo>
                    <a:pt x="762914" y="46609"/>
                  </a:lnTo>
                  <a:lnTo>
                    <a:pt x="762914" y="16052"/>
                  </a:lnTo>
                  <a:lnTo>
                    <a:pt x="764070" y="8940"/>
                  </a:lnTo>
                  <a:lnTo>
                    <a:pt x="764870" y="3200"/>
                  </a:lnTo>
                  <a:lnTo>
                    <a:pt x="765022" y="2044"/>
                  </a:lnTo>
                  <a:close/>
                </a:path>
                <a:path w="1169035" h="218439">
                  <a:moveTo>
                    <a:pt x="1168590" y="5969"/>
                  </a:moveTo>
                  <a:lnTo>
                    <a:pt x="1105649" y="8242"/>
                  </a:lnTo>
                  <a:lnTo>
                    <a:pt x="989545" y="6654"/>
                  </a:lnTo>
                  <a:lnTo>
                    <a:pt x="989545" y="140538"/>
                  </a:lnTo>
                  <a:lnTo>
                    <a:pt x="990104" y="148577"/>
                  </a:lnTo>
                  <a:lnTo>
                    <a:pt x="990130" y="148920"/>
                  </a:lnTo>
                  <a:lnTo>
                    <a:pt x="988593" y="157289"/>
                  </a:lnTo>
                  <a:lnTo>
                    <a:pt x="984948" y="164884"/>
                  </a:lnTo>
                  <a:lnTo>
                    <a:pt x="981875" y="169951"/>
                  </a:lnTo>
                  <a:lnTo>
                    <a:pt x="976122" y="172910"/>
                  </a:lnTo>
                  <a:lnTo>
                    <a:pt x="970165" y="172466"/>
                  </a:lnTo>
                  <a:lnTo>
                    <a:pt x="965555" y="172466"/>
                  </a:lnTo>
                  <a:lnTo>
                    <a:pt x="963447" y="203466"/>
                  </a:lnTo>
                  <a:lnTo>
                    <a:pt x="963447" y="162356"/>
                  </a:lnTo>
                  <a:lnTo>
                    <a:pt x="963447" y="161340"/>
                  </a:lnTo>
                  <a:lnTo>
                    <a:pt x="948143" y="161340"/>
                  </a:lnTo>
                  <a:lnTo>
                    <a:pt x="936739" y="161683"/>
                  </a:lnTo>
                  <a:lnTo>
                    <a:pt x="922769" y="162356"/>
                  </a:lnTo>
                  <a:lnTo>
                    <a:pt x="831811" y="162356"/>
                  </a:lnTo>
                  <a:lnTo>
                    <a:pt x="831811" y="130670"/>
                  </a:lnTo>
                  <a:lnTo>
                    <a:pt x="876515" y="126288"/>
                  </a:lnTo>
                  <a:lnTo>
                    <a:pt x="938123" y="128828"/>
                  </a:lnTo>
                  <a:lnTo>
                    <a:pt x="938123" y="126288"/>
                  </a:lnTo>
                  <a:lnTo>
                    <a:pt x="938123" y="84264"/>
                  </a:lnTo>
                  <a:lnTo>
                    <a:pt x="855599" y="84264"/>
                  </a:lnTo>
                  <a:lnTo>
                    <a:pt x="853922" y="46151"/>
                  </a:lnTo>
                  <a:lnTo>
                    <a:pt x="853871" y="45224"/>
                  </a:lnTo>
                  <a:lnTo>
                    <a:pt x="906462" y="42697"/>
                  </a:lnTo>
                  <a:lnTo>
                    <a:pt x="959040" y="42697"/>
                  </a:lnTo>
                  <a:lnTo>
                    <a:pt x="959040" y="5041"/>
                  </a:lnTo>
                  <a:lnTo>
                    <a:pt x="900887" y="5041"/>
                  </a:lnTo>
                  <a:lnTo>
                    <a:pt x="779424" y="11239"/>
                  </a:lnTo>
                  <a:lnTo>
                    <a:pt x="784402" y="98971"/>
                  </a:lnTo>
                  <a:lnTo>
                    <a:pt x="780161" y="208762"/>
                  </a:lnTo>
                  <a:lnTo>
                    <a:pt x="780034" y="212026"/>
                  </a:lnTo>
                  <a:lnTo>
                    <a:pt x="779932" y="214731"/>
                  </a:lnTo>
                  <a:lnTo>
                    <a:pt x="779805" y="217932"/>
                  </a:lnTo>
                  <a:lnTo>
                    <a:pt x="842937" y="214731"/>
                  </a:lnTo>
                  <a:lnTo>
                    <a:pt x="907034" y="214960"/>
                  </a:lnTo>
                  <a:lnTo>
                    <a:pt x="953084" y="216776"/>
                  </a:lnTo>
                  <a:lnTo>
                    <a:pt x="961720" y="216776"/>
                  </a:lnTo>
                  <a:lnTo>
                    <a:pt x="963828" y="215646"/>
                  </a:lnTo>
                  <a:lnTo>
                    <a:pt x="971130" y="215646"/>
                  </a:lnTo>
                  <a:lnTo>
                    <a:pt x="981290" y="215480"/>
                  </a:lnTo>
                  <a:lnTo>
                    <a:pt x="1019263" y="203466"/>
                  </a:lnTo>
                  <a:lnTo>
                    <a:pt x="1039583" y="168122"/>
                  </a:lnTo>
                  <a:lnTo>
                    <a:pt x="1044765" y="109766"/>
                  </a:lnTo>
                  <a:lnTo>
                    <a:pt x="1045565" y="84264"/>
                  </a:lnTo>
                  <a:lnTo>
                    <a:pt x="1045667" y="81089"/>
                  </a:lnTo>
                  <a:lnTo>
                    <a:pt x="1046353" y="46151"/>
                  </a:lnTo>
                  <a:lnTo>
                    <a:pt x="1109484" y="46151"/>
                  </a:lnTo>
                  <a:lnTo>
                    <a:pt x="1110551" y="126288"/>
                  </a:lnTo>
                  <a:lnTo>
                    <a:pt x="1110640" y="212420"/>
                  </a:lnTo>
                  <a:lnTo>
                    <a:pt x="1168590" y="209892"/>
                  </a:lnTo>
                  <a:lnTo>
                    <a:pt x="1166393" y="109766"/>
                  </a:lnTo>
                  <a:lnTo>
                    <a:pt x="1166291" y="104724"/>
                  </a:lnTo>
                  <a:lnTo>
                    <a:pt x="1167650" y="46151"/>
                  </a:lnTo>
                  <a:lnTo>
                    <a:pt x="1168463" y="11239"/>
                  </a:lnTo>
                  <a:lnTo>
                    <a:pt x="1168539" y="8242"/>
                  </a:lnTo>
                  <a:lnTo>
                    <a:pt x="1168590" y="59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0089" y="3930359"/>
              <a:ext cx="198999" cy="210145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9096" y="602021"/>
            <a:ext cx="3907078" cy="3184575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4869681" y="4155254"/>
            <a:ext cx="612775" cy="487680"/>
            <a:chOff x="4869681" y="4155254"/>
            <a:chExt cx="612775" cy="487680"/>
          </a:xfrm>
        </p:grpSpPr>
        <p:sp>
          <p:nvSpPr>
            <p:cNvPr id="17" name="object 17"/>
            <p:cNvSpPr/>
            <p:nvPr/>
          </p:nvSpPr>
          <p:spPr>
            <a:xfrm>
              <a:off x="4960298" y="4256427"/>
              <a:ext cx="521970" cy="386080"/>
            </a:xfrm>
            <a:custGeom>
              <a:avLst/>
              <a:gdLst/>
              <a:ahLst/>
              <a:cxnLst/>
              <a:rect l="l" t="t" r="r" b="b"/>
              <a:pathLst>
                <a:path w="521970" h="386079">
                  <a:moveTo>
                    <a:pt x="521599" y="0"/>
                  </a:moveTo>
                  <a:lnTo>
                    <a:pt x="238209" y="0"/>
                  </a:lnTo>
                  <a:lnTo>
                    <a:pt x="217468" y="3183"/>
                  </a:lnTo>
                  <a:lnTo>
                    <a:pt x="199068" y="12170"/>
                  </a:lnTo>
                  <a:lnTo>
                    <a:pt x="184199" y="26136"/>
                  </a:lnTo>
                  <a:lnTo>
                    <a:pt x="174052" y="44261"/>
                  </a:lnTo>
                  <a:lnTo>
                    <a:pt x="64083" y="341845"/>
                  </a:lnTo>
                  <a:lnTo>
                    <a:pt x="53914" y="359901"/>
                  </a:lnTo>
                  <a:lnTo>
                    <a:pt x="39056" y="373814"/>
                  </a:lnTo>
                  <a:lnTo>
                    <a:pt x="20690" y="382771"/>
                  </a:lnTo>
                  <a:lnTo>
                    <a:pt x="0" y="385958"/>
                  </a:lnTo>
                  <a:lnTo>
                    <a:pt x="283592" y="385958"/>
                  </a:lnTo>
                  <a:lnTo>
                    <a:pt x="322652" y="373761"/>
                  </a:lnTo>
                  <a:lnTo>
                    <a:pt x="347595" y="341700"/>
                  </a:lnTo>
                  <a:lnTo>
                    <a:pt x="457571" y="44115"/>
                  </a:lnTo>
                  <a:lnTo>
                    <a:pt x="467729" y="26073"/>
                  </a:lnTo>
                  <a:lnTo>
                    <a:pt x="482570" y="12165"/>
                  </a:lnTo>
                  <a:lnTo>
                    <a:pt x="500919" y="3203"/>
                  </a:lnTo>
                  <a:lnTo>
                    <a:pt x="521599" y="0"/>
                  </a:lnTo>
                  <a:close/>
                </a:path>
              </a:pathLst>
            </a:custGeom>
            <a:solidFill>
              <a:srgbClr val="D4A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69681" y="4155254"/>
              <a:ext cx="426084" cy="315595"/>
            </a:xfrm>
            <a:custGeom>
              <a:avLst/>
              <a:gdLst/>
              <a:ahLst/>
              <a:cxnLst/>
              <a:rect l="l" t="t" r="r" b="b"/>
              <a:pathLst>
                <a:path w="426085" h="315595">
                  <a:moveTo>
                    <a:pt x="425824" y="0"/>
                  </a:moveTo>
                  <a:lnTo>
                    <a:pt x="194361" y="0"/>
                  </a:lnTo>
                  <a:lnTo>
                    <a:pt x="177418" y="2605"/>
                  </a:lnTo>
                  <a:lnTo>
                    <a:pt x="162386" y="9948"/>
                  </a:lnTo>
                  <a:lnTo>
                    <a:pt x="150236" y="21357"/>
                  </a:lnTo>
                  <a:lnTo>
                    <a:pt x="141942" y="36162"/>
                  </a:lnTo>
                  <a:lnTo>
                    <a:pt x="52350" y="278932"/>
                  </a:lnTo>
                  <a:lnTo>
                    <a:pt x="44082" y="293738"/>
                  </a:lnTo>
                  <a:lnTo>
                    <a:pt x="31952" y="305148"/>
                  </a:lnTo>
                  <a:lnTo>
                    <a:pt x="16932" y="312489"/>
                  </a:lnTo>
                  <a:lnTo>
                    <a:pt x="0" y="315089"/>
                  </a:lnTo>
                  <a:lnTo>
                    <a:pt x="179404" y="315089"/>
                  </a:lnTo>
                  <a:lnTo>
                    <a:pt x="244654" y="138275"/>
                  </a:lnTo>
                  <a:lnTo>
                    <a:pt x="277543" y="96326"/>
                  </a:lnTo>
                  <a:lnTo>
                    <a:pt x="328826" y="80418"/>
                  </a:lnTo>
                  <a:lnTo>
                    <a:pt x="357125" y="80418"/>
                  </a:lnTo>
                  <a:lnTo>
                    <a:pt x="373472" y="36162"/>
                  </a:lnTo>
                  <a:lnTo>
                    <a:pt x="381739" y="21356"/>
                  </a:lnTo>
                  <a:lnTo>
                    <a:pt x="393870" y="9943"/>
                  </a:lnTo>
                  <a:lnTo>
                    <a:pt x="408890" y="2600"/>
                  </a:lnTo>
                  <a:lnTo>
                    <a:pt x="425824" y="0"/>
                  </a:lnTo>
                  <a:close/>
                </a:path>
              </a:pathLst>
            </a:custGeom>
            <a:solidFill>
              <a:srgbClr val="E6D3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553797" y="4257154"/>
            <a:ext cx="233679" cy="78105"/>
            <a:chOff x="5553797" y="4257154"/>
            <a:chExt cx="233679" cy="7810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53797" y="4257293"/>
              <a:ext cx="66000" cy="7796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9340" y="4257154"/>
              <a:ext cx="147732" cy="78102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5842063" y="4255719"/>
            <a:ext cx="791210" cy="96520"/>
          </a:xfrm>
          <a:custGeom>
            <a:avLst/>
            <a:gdLst/>
            <a:ahLst/>
            <a:cxnLst/>
            <a:rect l="l" t="t" r="r" b="b"/>
            <a:pathLst>
              <a:path w="791209" h="96520">
                <a:moveTo>
                  <a:pt x="66001" y="1587"/>
                </a:moveTo>
                <a:lnTo>
                  <a:pt x="0" y="1587"/>
                </a:lnTo>
                <a:lnTo>
                  <a:pt x="0" y="79540"/>
                </a:lnTo>
                <a:lnTo>
                  <a:pt x="12166" y="79540"/>
                </a:lnTo>
                <a:lnTo>
                  <a:pt x="12166" y="12280"/>
                </a:lnTo>
                <a:lnTo>
                  <a:pt x="53835" y="12280"/>
                </a:lnTo>
                <a:lnTo>
                  <a:pt x="53835" y="79540"/>
                </a:lnTo>
                <a:lnTo>
                  <a:pt x="66001" y="79540"/>
                </a:lnTo>
                <a:lnTo>
                  <a:pt x="66001" y="1587"/>
                </a:lnTo>
                <a:close/>
              </a:path>
              <a:path w="791209" h="96520">
                <a:moveTo>
                  <a:pt x="164820" y="35229"/>
                </a:moveTo>
                <a:lnTo>
                  <a:pt x="163842" y="29806"/>
                </a:lnTo>
                <a:lnTo>
                  <a:pt x="162013" y="25031"/>
                </a:lnTo>
                <a:lnTo>
                  <a:pt x="161937" y="24828"/>
                </a:lnTo>
                <a:lnTo>
                  <a:pt x="158292" y="17665"/>
                </a:lnTo>
                <a:lnTo>
                  <a:pt x="153758" y="12052"/>
                </a:lnTo>
                <a:lnTo>
                  <a:pt x="153758" y="36182"/>
                </a:lnTo>
                <a:lnTo>
                  <a:pt x="153733" y="44792"/>
                </a:lnTo>
                <a:lnTo>
                  <a:pt x="127571" y="70891"/>
                </a:lnTo>
                <a:lnTo>
                  <a:pt x="119164" y="70891"/>
                </a:lnTo>
                <a:lnTo>
                  <a:pt x="93167" y="44792"/>
                </a:lnTo>
                <a:lnTo>
                  <a:pt x="93218" y="36182"/>
                </a:lnTo>
                <a:lnTo>
                  <a:pt x="95935" y="28562"/>
                </a:lnTo>
                <a:lnTo>
                  <a:pt x="97155" y="25031"/>
                </a:lnTo>
                <a:lnTo>
                  <a:pt x="110985" y="12649"/>
                </a:lnTo>
                <a:lnTo>
                  <a:pt x="114985" y="11010"/>
                </a:lnTo>
                <a:lnTo>
                  <a:pt x="118935" y="10248"/>
                </a:lnTo>
                <a:lnTo>
                  <a:pt x="127698" y="10248"/>
                </a:lnTo>
                <a:lnTo>
                  <a:pt x="153758" y="36182"/>
                </a:lnTo>
                <a:lnTo>
                  <a:pt x="153758" y="12052"/>
                </a:lnTo>
                <a:lnTo>
                  <a:pt x="129260" y="0"/>
                </a:lnTo>
                <a:lnTo>
                  <a:pt x="117500" y="0"/>
                </a:lnTo>
                <a:lnTo>
                  <a:pt x="84772" y="24828"/>
                </a:lnTo>
                <a:lnTo>
                  <a:pt x="81737" y="35229"/>
                </a:lnTo>
                <a:lnTo>
                  <a:pt x="81737" y="46164"/>
                </a:lnTo>
                <a:lnTo>
                  <a:pt x="82689" y="51396"/>
                </a:lnTo>
                <a:lnTo>
                  <a:pt x="82715" y="51587"/>
                </a:lnTo>
                <a:lnTo>
                  <a:pt x="111785" y="80352"/>
                </a:lnTo>
                <a:lnTo>
                  <a:pt x="117538" y="81445"/>
                </a:lnTo>
                <a:lnTo>
                  <a:pt x="129120" y="81445"/>
                </a:lnTo>
                <a:lnTo>
                  <a:pt x="134734" y="80352"/>
                </a:lnTo>
                <a:lnTo>
                  <a:pt x="140004" y="78168"/>
                </a:lnTo>
                <a:lnTo>
                  <a:pt x="145046" y="76161"/>
                </a:lnTo>
                <a:lnTo>
                  <a:pt x="149618" y="73202"/>
                </a:lnTo>
                <a:lnTo>
                  <a:pt x="151968" y="70891"/>
                </a:lnTo>
                <a:lnTo>
                  <a:pt x="153390" y="69494"/>
                </a:lnTo>
                <a:lnTo>
                  <a:pt x="163766" y="51587"/>
                </a:lnTo>
                <a:lnTo>
                  <a:pt x="163842" y="51396"/>
                </a:lnTo>
                <a:lnTo>
                  <a:pt x="164807" y="46164"/>
                </a:lnTo>
                <a:lnTo>
                  <a:pt x="164820" y="35229"/>
                </a:lnTo>
                <a:close/>
              </a:path>
              <a:path w="791209" h="96520">
                <a:moveTo>
                  <a:pt x="263385" y="69062"/>
                </a:moveTo>
                <a:lnTo>
                  <a:pt x="251777" y="69062"/>
                </a:lnTo>
                <a:lnTo>
                  <a:pt x="251675" y="11785"/>
                </a:lnTo>
                <a:lnTo>
                  <a:pt x="251650" y="1587"/>
                </a:lnTo>
                <a:lnTo>
                  <a:pt x="239852" y="1587"/>
                </a:lnTo>
                <a:lnTo>
                  <a:pt x="239852" y="11785"/>
                </a:lnTo>
                <a:lnTo>
                  <a:pt x="239852" y="69062"/>
                </a:lnTo>
                <a:lnTo>
                  <a:pt x="197345" y="69062"/>
                </a:lnTo>
                <a:lnTo>
                  <a:pt x="201625" y="62420"/>
                </a:lnTo>
                <a:lnTo>
                  <a:pt x="204330" y="55003"/>
                </a:lnTo>
                <a:lnTo>
                  <a:pt x="205320" y="47294"/>
                </a:lnTo>
                <a:lnTo>
                  <a:pt x="206603" y="38468"/>
                </a:lnTo>
                <a:lnTo>
                  <a:pt x="207518" y="29591"/>
                </a:lnTo>
                <a:lnTo>
                  <a:pt x="208051" y="20701"/>
                </a:lnTo>
                <a:lnTo>
                  <a:pt x="208165" y="14160"/>
                </a:lnTo>
                <a:lnTo>
                  <a:pt x="208203" y="11785"/>
                </a:lnTo>
                <a:lnTo>
                  <a:pt x="239852" y="11785"/>
                </a:lnTo>
                <a:lnTo>
                  <a:pt x="239852" y="1587"/>
                </a:lnTo>
                <a:lnTo>
                  <a:pt x="196342" y="1587"/>
                </a:lnTo>
                <a:lnTo>
                  <a:pt x="196342" y="14160"/>
                </a:lnTo>
                <a:lnTo>
                  <a:pt x="196646" y="18580"/>
                </a:lnTo>
                <a:lnTo>
                  <a:pt x="196037" y="27686"/>
                </a:lnTo>
                <a:lnTo>
                  <a:pt x="195961" y="29591"/>
                </a:lnTo>
                <a:lnTo>
                  <a:pt x="195859" y="32029"/>
                </a:lnTo>
                <a:lnTo>
                  <a:pt x="195237" y="36220"/>
                </a:lnTo>
                <a:lnTo>
                  <a:pt x="194691" y="40411"/>
                </a:lnTo>
                <a:lnTo>
                  <a:pt x="185343" y="66230"/>
                </a:lnTo>
                <a:lnTo>
                  <a:pt x="183807" y="67881"/>
                </a:lnTo>
                <a:lnTo>
                  <a:pt x="181279" y="69062"/>
                </a:lnTo>
                <a:lnTo>
                  <a:pt x="176123" y="69062"/>
                </a:lnTo>
                <a:lnTo>
                  <a:pt x="176123" y="74269"/>
                </a:lnTo>
                <a:lnTo>
                  <a:pt x="176987" y="95961"/>
                </a:lnTo>
                <a:lnTo>
                  <a:pt x="186944" y="95961"/>
                </a:lnTo>
                <a:lnTo>
                  <a:pt x="188048" y="79032"/>
                </a:lnTo>
                <a:lnTo>
                  <a:pt x="251345" y="79032"/>
                </a:lnTo>
                <a:lnTo>
                  <a:pt x="252145" y="95961"/>
                </a:lnTo>
                <a:lnTo>
                  <a:pt x="262166" y="95961"/>
                </a:lnTo>
                <a:lnTo>
                  <a:pt x="263118" y="79032"/>
                </a:lnTo>
                <a:lnTo>
                  <a:pt x="263385" y="74269"/>
                </a:lnTo>
                <a:lnTo>
                  <a:pt x="263385" y="69062"/>
                </a:lnTo>
                <a:close/>
              </a:path>
              <a:path w="791209" h="96520">
                <a:moveTo>
                  <a:pt x="362026" y="69062"/>
                </a:moveTo>
                <a:lnTo>
                  <a:pt x="350469" y="69062"/>
                </a:lnTo>
                <a:lnTo>
                  <a:pt x="350583" y="44323"/>
                </a:lnTo>
                <a:lnTo>
                  <a:pt x="350697" y="18580"/>
                </a:lnTo>
                <a:lnTo>
                  <a:pt x="350735" y="11785"/>
                </a:lnTo>
                <a:lnTo>
                  <a:pt x="350774" y="1587"/>
                </a:lnTo>
                <a:lnTo>
                  <a:pt x="338302" y="1587"/>
                </a:lnTo>
                <a:lnTo>
                  <a:pt x="338302" y="11785"/>
                </a:lnTo>
                <a:lnTo>
                  <a:pt x="338302" y="69062"/>
                </a:lnTo>
                <a:lnTo>
                  <a:pt x="296037" y="69062"/>
                </a:lnTo>
                <a:lnTo>
                  <a:pt x="300329" y="62420"/>
                </a:lnTo>
                <a:lnTo>
                  <a:pt x="302971" y="55016"/>
                </a:lnTo>
                <a:lnTo>
                  <a:pt x="303885" y="47294"/>
                </a:lnTo>
                <a:lnTo>
                  <a:pt x="305168" y="38468"/>
                </a:lnTo>
                <a:lnTo>
                  <a:pt x="306057" y="29591"/>
                </a:lnTo>
                <a:lnTo>
                  <a:pt x="306578" y="20701"/>
                </a:lnTo>
                <a:lnTo>
                  <a:pt x="306603" y="18580"/>
                </a:lnTo>
                <a:lnTo>
                  <a:pt x="306717" y="11785"/>
                </a:lnTo>
                <a:lnTo>
                  <a:pt x="338302" y="11785"/>
                </a:lnTo>
                <a:lnTo>
                  <a:pt x="338302" y="1587"/>
                </a:lnTo>
                <a:lnTo>
                  <a:pt x="295465" y="1587"/>
                </a:lnTo>
                <a:lnTo>
                  <a:pt x="295351" y="18580"/>
                </a:lnTo>
                <a:lnTo>
                  <a:pt x="295097" y="23139"/>
                </a:lnTo>
                <a:lnTo>
                  <a:pt x="294919" y="27686"/>
                </a:lnTo>
                <a:lnTo>
                  <a:pt x="294665" y="32029"/>
                </a:lnTo>
                <a:lnTo>
                  <a:pt x="294055" y="36220"/>
                </a:lnTo>
                <a:lnTo>
                  <a:pt x="293497" y="40411"/>
                </a:lnTo>
                <a:lnTo>
                  <a:pt x="292887" y="44323"/>
                </a:lnTo>
                <a:lnTo>
                  <a:pt x="291350" y="51460"/>
                </a:lnTo>
                <a:lnTo>
                  <a:pt x="290487" y="54787"/>
                </a:lnTo>
                <a:lnTo>
                  <a:pt x="289382" y="58064"/>
                </a:lnTo>
                <a:lnTo>
                  <a:pt x="288404" y="61188"/>
                </a:lnTo>
                <a:lnTo>
                  <a:pt x="286613" y="64008"/>
                </a:lnTo>
                <a:lnTo>
                  <a:pt x="284162" y="66230"/>
                </a:lnTo>
                <a:lnTo>
                  <a:pt x="282625" y="67868"/>
                </a:lnTo>
                <a:lnTo>
                  <a:pt x="280060" y="69062"/>
                </a:lnTo>
                <a:lnTo>
                  <a:pt x="274942" y="69062"/>
                </a:lnTo>
                <a:lnTo>
                  <a:pt x="274942" y="74269"/>
                </a:lnTo>
                <a:lnTo>
                  <a:pt x="275742" y="95961"/>
                </a:lnTo>
                <a:lnTo>
                  <a:pt x="285940" y="95961"/>
                </a:lnTo>
                <a:lnTo>
                  <a:pt x="286981" y="79032"/>
                </a:lnTo>
                <a:lnTo>
                  <a:pt x="349973" y="79032"/>
                </a:lnTo>
                <a:lnTo>
                  <a:pt x="350837" y="95961"/>
                </a:lnTo>
                <a:lnTo>
                  <a:pt x="360794" y="95961"/>
                </a:lnTo>
                <a:lnTo>
                  <a:pt x="361746" y="79032"/>
                </a:lnTo>
                <a:lnTo>
                  <a:pt x="362026" y="74269"/>
                </a:lnTo>
                <a:lnTo>
                  <a:pt x="362026" y="69062"/>
                </a:lnTo>
                <a:close/>
              </a:path>
              <a:path w="791209" h="96520">
                <a:moveTo>
                  <a:pt x="436803" y="68986"/>
                </a:moveTo>
                <a:lnTo>
                  <a:pt x="389610" y="68986"/>
                </a:lnTo>
                <a:lnTo>
                  <a:pt x="389610" y="43891"/>
                </a:lnTo>
                <a:lnTo>
                  <a:pt x="429247" y="43891"/>
                </a:lnTo>
                <a:lnTo>
                  <a:pt x="429247" y="33616"/>
                </a:lnTo>
                <a:lnTo>
                  <a:pt x="389610" y="33616"/>
                </a:lnTo>
                <a:lnTo>
                  <a:pt x="389610" y="11925"/>
                </a:lnTo>
                <a:lnTo>
                  <a:pt x="434352" y="11925"/>
                </a:lnTo>
                <a:lnTo>
                  <a:pt x="435089" y="1587"/>
                </a:lnTo>
                <a:lnTo>
                  <a:pt x="378180" y="1587"/>
                </a:lnTo>
                <a:lnTo>
                  <a:pt x="378180" y="79476"/>
                </a:lnTo>
                <a:lnTo>
                  <a:pt x="436803" y="79476"/>
                </a:lnTo>
                <a:lnTo>
                  <a:pt x="436803" y="68986"/>
                </a:lnTo>
                <a:close/>
              </a:path>
              <a:path w="791209" h="96520">
                <a:moveTo>
                  <a:pt x="516826" y="24752"/>
                </a:moveTo>
                <a:lnTo>
                  <a:pt x="516026" y="20980"/>
                </a:lnTo>
                <a:lnTo>
                  <a:pt x="513067" y="14262"/>
                </a:lnTo>
                <a:lnTo>
                  <a:pt x="510984" y="11455"/>
                </a:lnTo>
                <a:lnTo>
                  <a:pt x="508215" y="9029"/>
                </a:lnTo>
                <a:lnTo>
                  <a:pt x="505510" y="6553"/>
                </a:lnTo>
                <a:lnTo>
                  <a:pt x="505028" y="6273"/>
                </a:lnTo>
                <a:lnTo>
                  <a:pt x="505028" y="24066"/>
                </a:lnTo>
                <a:lnTo>
                  <a:pt x="504774" y="28702"/>
                </a:lnTo>
                <a:lnTo>
                  <a:pt x="504977" y="32524"/>
                </a:lnTo>
                <a:lnTo>
                  <a:pt x="490207" y="46050"/>
                </a:lnTo>
                <a:lnTo>
                  <a:pt x="484924" y="45694"/>
                </a:lnTo>
                <a:lnTo>
                  <a:pt x="465328" y="45694"/>
                </a:lnTo>
                <a:lnTo>
                  <a:pt x="465328" y="11785"/>
                </a:lnTo>
                <a:lnTo>
                  <a:pt x="486092" y="11785"/>
                </a:lnTo>
                <a:lnTo>
                  <a:pt x="491134" y="11455"/>
                </a:lnTo>
                <a:lnTo>
                  <a:pt x="496112" y="13068"/>
                </a:lnTo>
                <a:lnTo>
                  <a:pt x="499986" y="16256"/>
                </a:lnTo>
                <a:lnTo>
                  <a:pt x="503237" y="19558"/>
                </a:lnTo>
                <a:lnTo>
                  <a:pt x="505028" y="24066"/>
                </a:lnTo>
                <a:lnTo>
                  <a:pt x="505028" y="6273"/>
                </a:lnTo>
                <a:lnTo>
                  <a:pt x="502259" y="4648"/>
                </a:lnTo>
                <a:lnTo>
                  <a:pt x="498754" y="3390"/>
                </a:lnTo>
                <a:lnTo>
                  <a:pt x="494817" y="2159"/>
                </a:lnTo>
                <a:lnTo>
                  <a:pt x="491007" y="1587"/>
                </a:lnTo>
                <a:lnTo>
                  <a:pt x="452970" y="1587"/>
                </a:lnTo>
                <a:lnTo>
                  <a:pt x="452970" y="79616"/>
                </a:lnTo>
                <a:lnTo>
                  <a:pt x="465137" y="79616"/>
                </a:lnTo>
                <a:lnTo>
                  <a:pt x="465137" y="56070"/>
                </a:lnTo>
                <a:lnTo>
                  <a:pt x="489419" y="56070"/>
                </a:lnTo>
                <a:lnTo>
                  <a:pt x="493534" y="55435"/>
                </a:lnTo>
                <a:lnTo>
                  <a:pt x="501154" y="52997"/>
                </a:lnTo>
                <a:lnTo>
                  <a:pt x="504532" y="51130"/>
                </a:lnTo>
                <a:lnTo>
                  <a:pt x="507479" y="48666"/>
                </a:lnTo>
                <a:lnTo>
                  <a:pt x="510374" y="46304"/>
                </a:lnTo>
                <a:lnTo>
                  <a:pt x="510565" y="46050"/>
                </a:lnTo>
                <a:lnTo>
                  <a:pt x="512648" y="43370"/>
                </a:lnTo>
                <a:lnTo>
                  <a:pt x="515962" y="36449"/>
                </a:lnTo>
                <a:lnTo>
                  <a:pt x="516763" y="32524"/>
                </a:lnTo>
                <a:lnTo>
                  <a:pt x="516826" y="24752"/>
                </a:lnTo>
                <a:close/>
              </a:path>
              <a:path w="791209" h="96520">
                <a:moveTo>
                  <a:pt x="637209" y="79540"/>
                </a:moveTo>
                <a:lnTo>
                  <a:pt x="607898" y="37160"/>
                </a:lnTo>
                <a:lnTo>
                  <a:pt x="633704" y="1587"/>
                </a:lnTo>
                <a:lnTo>
                  <a:pt x="619506" y="1587"/>
                </a:lnTo>
                <a:lnTo>
                  <a:pt x="598246" y="32537"/>
                </a:lnTo>
                <a:lnTo>
                  <a:pt x="585520" y="33261"/>
                </a:lnTo>
                <a:lnTo>
                  <a:pt x="585520" y="1587"/>
                </a:lnTo>
                <a:lnTo>
                  <a:pt x="574040" y="1587"/>
                </a:lnTo>
                <a:lnTo>
                  <a:pt x="574040" y="33553"/>
                </a:lnTo>
                <a:lnTo>
                  <a:pt x="561251" y="32816"/>
                </a:lnTo>
                <a:lnTo>
                  <a:pt x="539750" y="1587"/>
                </a:lnTo>
                <a:lnTo>
                  <a:pt x="525614" y="1587"/>
                </a:lnTo>
                <a:lnTo>
                  <a:pt x="551421" y="37160"/>
                </a:lnTo>
                <a:lnTo>
                  <a:pt x="522109" y="79540"/>
                </a:lnTo>
                <a:lnTo>
                  <a:pt x="536244" y="79540"/>
                </a:lnTo>
                <a:lnTo>
                  <a:pt x="560514" y="43027"/>
                </a:lnTo>
                <a:lnTo>
                  <a:pt x="573849" y="43027"/>
                </a:lnTo>
                <a:lnTo>
                  <a:pt x="573849" y="79540"/>
                </a:lnTo>
                <a:lnTo>
                  <a:pt x="585343" y="79540"/>
                </a:lnTo>
                <a:lnTo>
                  <a:pt x="585343" y="43027"/>
                </a:lnTo>
                <a:lnTo>
                  <a:pt x="598741" y="43027"/>
                </a:lnTo>
                <a:lnTo>
                  <a:pt x="623201" y="79540"/>
                </a:lnTo>
                <a:lnTo>
                  <a:pt x="637209" y="79540"/>
                </a:lnTo>
                <a:close/>
              </a:path>
              <a:path w="791209" h="96520">
                <a:moveTo>
                  <a:pt x="717283" y="79616"/>
                </a:moveTo>
                <a:lnTo>
                  <a:pt x="683539" y="37744"/>
                </a:lnTo>
                <a:lnTo>
                  <a:pt x="714336" y="1587"/>
                </a:lnTo>
                <a:lnTo>
                  <a:pt x="699643" y="1587"/>
                </a:lnTo>
                <a:lnTo>
                  <a:pt x="673950" y="32677"/>
                </a:lnTo>
                <a:lnTo>
                  <a:pt x="661670" y="33553"/>
                </a:lnTo>
                <a:lnTo>
                  <a:pt x="661670" y="1587"/>
                </a:lnTo>
                <a:lnTo>
                  <a:pt x="649871" y="1587"/>
                </a:lnTo>
                <a:lnTo>
                  <a:pt x="649871" y="79616"/>
                </a:lnTo>
                <a:lnTo>
                  <a:pt x="661479" y="79616"/>
                </a:lnTo>
                <a:lnTo>
                  <a:pt x="661479" y="43459"/>
                </a:lnTo>
                <a:lnTo>
                  <a:pt x="673950" y="43459"/>
                </a:lnTo>
                <a:lnTo>
                  <a:pt x="701916" y="79616"/>
                </a:lnTo>
                <a:lnTo>
                  <a:pt x="717283" y="79616"/>
                </a:lnTo>
                <a:close/>
              </a:path>
              <a:path w="791209" h="96520">
                <a:moveTo>
                  <a:pt x="790651" y="68986"/>
                </a:moveTo>
                <a:lnTo>
                  <a:pt x="743458" y="68986"/>
                </a:lnTo>
                <a:lnTo>
                  <a:pt x="743458" y="43891"/>
                </a:lnTo>
                <a:lnTo>
                  <a:pt x="783094" y="43891"/>
                </a:lnTo>
                <a:lnTo>
                  <a:pt x="783094" y="33616"/>
                </a:lnTo>
                <a:lnTo>
                  <a:pt x="743458" y="33616"/>
                </a:lnTo>
                <a:lnTo>
                  <a:pt x="743458" y="11925"/>
                </a:lnTo>
                <a:lnTo>
                  <a:pt x="788504" y="11925"/>
                </a:lnTo>
                <a:lnTo>
                  <a:pt x="788504" y="1587"/>
                </a:lnTo>
                <a:lnTo>
                  <a:pt x="731659" y="1587"/>
                </a:lnTo>
                <a:lnTo>
                  <a:pt x="731659" y="79476"/>
                </a:lnTo>
                <a:lnTo>
                  <a:pt x="790651" y="79476"/>
                </a:lnTo>
                <a:lnTo>
                  <a:pt x="790651" y="68986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5548134" y="4415275"/>
            <a:ext cx="634365" cy="128270"/>
            <a:chOff x="5548134" y="4415275"/>
            <a:chExt cx="634365" cy="128270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48134" y="4415275"/>
              <a:ext cx="256145" cy="1090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24067" y="4417839"/>
              <a:ext cx="93592" cy="10399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37079" y="4417693"/>
              <a:ext cx="244951" cy="125764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6276729" y="4415687"/>
            <a:ext cx="1459230" cy="128270"/>
            <a:chOff x="6276729" y="4415687"/>
            <a:chExt cx="1459230" cy="128270"/>
          </a:xfrm>
        </p:grpSpPr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76729" y="4417839"/>
              <a:ext cx="92179" cy="10399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93612" y="4417839"/>
              <a:ext cx="89045" cy="10356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02384" y="4415687"/>
              <a:ext cx="186509" cy="10825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08251" y="4417839"/>
              <a:ext cx="233459" cy="12561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60883" y="4417839"/>
              <a:ext cx="81547" cy="10399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63141" y="4417839"/>
              <a:ext cx="93654" cy="10399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75846" y="4415750"/>
              <a:ext cx="206051" cy="10841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01070" y="4417766"/>
              <a:ext cx="334549" cy="104282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7824788" y="4415275"/>
            <a:ext cx="765175" cy="109220"/>
            <a:chOff x="7824788" y="4415275"/>
            <a:chExt cx="765175" cy="109220"/>
          </a:xfrm>
        </p:grpSpPr>
        <p:sp>
          <p:nvSpPr>
            <p:cNvPr id="37" name="object 37"/>
            <p:cNvSpPr/>
            <p:nvPr/>
          </p:nvSpPr>
          <p:spPr>
            <a:xfrm>
              <a:off x="7824787" y="4415281"/>
              <a:ext cx="654685" cy="109220"/>
            </a:xfrm>
            <a:custGeom>
              <a:avLst/>
              <a:gdLst/>
              <a:ahLst/>
              <a:cxnLst/>
              <a:rect l="l" t="t" r="r" b="b"/>
              <a:pathLst>
                <a:path w="654684" h="109220">
                  <a:moveTo>
                    <a:pt x="79756" y="2565"/>
                  </a:moveTo>
                  <a:lnTo>
                    <a:pt x="0" y="2565"/>
                  </a:lnTo>
                  <a:lnTo>
                    <a:pt x="0" y="106553"/>
                  </a:lnTo>
                  <a:lnTo>
                    <a:pt x="23596" y="106553"/>
                  </a:lnTo>
                  <a:lnTo>
                    <a:pt x="23596" y="23685"/>
                  </a:lnTo>
                  <a:lnTo>
                    <a:pt x="79756" y="23685"/>
                  </a:lnTo>
                  <a:lnTo>
                    <a:pt x="79756" y="2565"/>
                  </a:lnTo>
                  <a:close/>
                </a:path>
                <a:path w="654684" h="109220">
                  <a:moveTo>
                    <a:pt x="186931" y="34620"/>
                  </a:moveTo>
                  <a:lnTo>
                    <a:pt x="163156" y="5778"/>
                  </a:lnTo>
                  <a:lnTo>
                    <a:pt x="163156" y="35737"/>
                  </a:lnTo>
                  <a:lnTo>
                    <a:pt x="162902" y="40309"/>
                  </a:lnTo>
                  <a:lnTo>
                    <a:pt x="148158" y="57772"/>
                  </a:lnTo>
                  <a:lnTo>
                    <a:pt x="142875" y="57518"/>
                  </a:lnTo>
                  <a:lnTo>
                    <a:pt x="121119" y="57518"/>
                  </a:lnTo>
                  <a:lnTo>
                    <a:pt x="121119" y="23393"/>
                  </a:lnTo>
                  <a:lnTo>
                    <a:pt x="143484" y="23393"/>
                  </a:lnTo>
                  <a:lnTo>
                    <a:pt x="148767" y="22936"/>
                  </a:lnTo>
                  <a:lnTo>
                    <a:pt x="154051" y="24599"/>
                  </a:lnTo>
                  <a:lnTo>
                    <a:pt x="158115" y="28016"/>
                  </a:lnTo>
                  <a:lnTo>
                    <a:pt x="161366" y="31280"/>
                  </a:lnTo>
                  <a:lnTo>
                    <a:pt x="163156" y="35737"/>
                  </a:lnTo>
                  <a:lnTo>
                    <a:pt x="163156" y="5778"/>
                  </a:lnTo>
                  <a:lnTo>
                    <a:pt x="161925" y="5384"/>
                  </a:lnTo>
                  <a:lnTo>
                    <a:pt x="156324" y="3416"/>
                  </a:lnTo>
                  <a:lnTo>
                    <a:pt x="151066" y="2565"/>
                  </a:lnTo>
                  <a:lnTo>
                    <a:pt x="97637" y="2565"/>
                  </a:lnTo>
                  <a:lnTo>
                    <a:pt x="97637" y="106337"/>
                  </a:lnTo>
                  <a:lnTo>
                    <a:pt x="121246" y="106337"/>
                  </a:lnTo>
                  <a:lnTo>
                    <a:pt x="121246" y="78079"/>
                  </a:lnTo>
                  <a:lnTo>
                    <a:pt x="148526" y="78079"/>
                  </a:lnTo>
                  <a:lnTo>
                    <a:pt x="154368" y="77177"/>
                  </a:lnTo>
                  <a:lnTo>
                    <a:pt x="159956" y="75311"/>
                  </a:lnTo>
                  <a:lnTo>
                    <a:pt x="165061" y="73977"/>
                  </a:lnTo>
                  <a:lnTo>
                    <a:pt x="169786" y="71501"/>
                  </a:lnTo>
                  <a:lnTo>
                    <a:pt x="173850" y="68084"/>
                  </a:lnTo>
                  <a:lnTo>
                    <a:pt x="177965" y="64884"/>
                  </a:lnTo>
                  <a:lnTo>
                    <a:pt x="181279" y="60769"/>
                  </a:lnTo>
                  <a:lnTo>
                    <a:pt x="182689" y="57772"/>
                  </a:lnTo>
                  <a:lnTo>
                    <a:pt x="183464" y="56134"/>
                  </a:lnTo>
                  <a:lnTo>
                    <a:pt x="185762" y="51003"/>
                  </a:lnTo>
                  <a:lnTo>
                    <a:pt x="186867" y="45491"/>
                  </a:lnTo>
                  <a:lnTo>
                    <a:pt x="186931" y="34620"/>
                  </a:lnTo>
                  <a:close/>
                </a:path>
                <a:path w="654684" h="109220">
                  <a:moveTo>
                    <a:pt x="306832" y="106553"/>
                  </a:moveTo>
                  <a:lnTo>
                    <a:pt x="298208" y="85940"/>
                  </a:lnTo>
                  <a:lnTo>
                    <a:pt x="289648" y="65481"/>
                  </a:lnTo>
                  <a:lnTo>
                    <a:pt x="273062" y="25857"/>
                  </a:lnTo>
                  <a:lnTo>
                    <a:pt x="265036" y="6667"/>
                  </a:lnTo>
                  <a:lnTo>
                    <a:pt x="265036" y="65481"/>
                  </a:lnTo>
                  <a:lnTo>
                    <a:pt x="235229" y="65481"/>
                  </a:lnTo>
                  <a:lnTo>
                    <a:pt x="249428" y="25857"/>
                  </a:lnTo>
                  <a:lnTo>
                    <a:pt x="251028" y="25857"/>
                  </a:lnTo>
                  <a:lnTo>
                    <a:pt x="265036" y="65481"/>
                  </a:lnTo>
                  <a:lnTo>
                    <a:pt x="265036" y="6667"/>
                  </a:lnTo>
                  <a:lnTo>
                    <a:pt x="263258" y="2413"/>
                  </a:lnTo>
                  <a:lnTo>
                    <a:pt x="237324" y="2413"/>
                  </a:lnTo>
                  <a:lnTo>
                    <a:pt x="194056" y="106553"/>
                  </a:lnTo>
                  <a:lnTo>
                    <a:pt x="219621" y="106553"/>
                  </a:lnTo>
                  <a:lnTo>
                    <a:pt x="227558" y="85940"/>
                  </a:lnTo>
                  <a:lnTo>
                    <a:pt x="272719" y="85940"/>
                  </a:lnTo>
                  <a:lnTo>
                    <a:pt x="280708" y="106553"/>
                  </a:lnTo>
                  <a:lnTo>
                    <a:pt x="306832" y="106553"/>
                  </a:lnTo>
                  <a:close/>
                </a:path>
                <a:path w="654684" h="109220">
                  <a:moveTo>
                    <a:pt x="418795" y="2565"/>
                  </a:moveTo>
                  <a:lnTo>
                    <a:pt x="394957" y="2565"/>
                  </a:lnTo>
                  <a:lnTo>
                    <a:pt x="394957" y="43281"/>
                  </a:lnTo>
                  <a:lnTo>
                    <a:pt x="348919" y="43281"/>
                  </a:lnTo>
                  <a:lnTo>
                    <a:pt x="348919" y="2565"/>
                  </a:lnTo>
                  <a:lnTo>
                    <a:pt x="325145" y="2565"/>
                  </a:lnTo>
                  <a:lnTo>
                    <a:pt x="325145" y="106553"/>
                  </a:lnTo>
                  <a:lnTo>
                    <a:pt x="348919" y="106553"/>
                  </a:lnTo>
                  <a:lnTo>
                    <a:pt x="348919" y="64833"/>
                  </a:lnTo>
                  <a:lnTo>
                    <a:pt x="394957" y="64833"/>
                  </a:lnTo>
                  <a:lnTo>
                    <a:pt x="394957" y="106553"/>
                  </a:lnTo>
                  <a:lnTo>
                    <a:pt x="418795" y="106553"/>
                  </a:lnTo>
                  <a:lnTo>
                    <a:pt x="418795" y="2565"/>
                  </a:lnTo>
                  <a:close/>
                </a:path>
                <a:path w="654684" h="109220">
                  <a:moveTo>
                    <a:pt x="533095" y="2565"/>
                  </a:moveTo>
                  <a:lnTo>
                    <a:pt x="437781" y="2565"/>
                  </a:lnTo>
                  <a:lnTo>
                    <a:pt x="437781" y="23685"/>
                  </a:lnTo>
                  <a:lnTo>
                    <a:pt x="473608" y="23685"/>
                  </a:lnTo>
                  <a:lnTo>
                    <a:pt x="473608" y="106553"/>
                  </a:lnTo>
                  <a:lnTo>
                    <a:pt x="497090" y="106553"/>
                  </a:lnTo>
                  <a:lnTo>
                    <a:pt x="497090" y="23685"/>
                  </a:lnTo>
                  <a:lnTo>
                    <a:pt x="533095" y="23685"/>
                  </a:lnTo>
                  <a:lnTo>
                    <a:pt x="533095" y="2565"/>
                  </a:lnTo>
                  <a:close/>
                </a:path>
                <a:path w="654684" h="109220">
                  <a:moveTo>
                    <a:pt x="654532" y="61912"/>
                  </a:moveTo>
                  <a:lnTo>
                    <a:pt x="654507" y="46824"/>
                  </a:lnTo>
                  <a:lnTo>
                    <a:pt x="653173" y="39903"/>
                  </a:lnTo>
                  <a:lnTo>
                    <a:pt x="650354" y="33007"/>
                  </a:lnTo>
                  <a:lnTo>
                    <a:pt x="647890" y="26619"/>
                  </a:lnTo>
                  <a:lnTo>
                    <a:pt x="644410" y="21221"/>
                  </a:lnTo>
                  <a:lnTo>
                    <a:pt x="644144" y="20802"/>
                  </a:lnTo>
                  <a:lnTo>
                    <a:pt x="639229" y="15938"/>
                  </a:lnTo>
                  <a:lnTo>
                    <a:pt x="634250" y="10934"/>
                  </a:lnTo>
                  <a:lnTo>
                    <a:pt x="631024" y="8839"/>
                  </a:lnTo>
                  <a:lnTo>
                    <a:pt x="631024" y="50203"/>
                  </a:lnTo>
                  <a:lnTo>
                    <a:pt x="630986" y="59232"/>
                  </a:lnTo>
                  <a:lnTo>
                    <a:pt x="612305" y="85509"/>
                  </a:lnTo>
                  <a:lnTo>
                    <a:pt x="607949" y="87363"/>
                  </a:lnTo>
                  <a:lnTo>
                    <a:pt x="603338" y="88265"/>
                  </a:lnTo>
                  <a:lnTo>
                    <a:pt x="594220" y="88265"/>
                  </a:lnTo>
                  <a:lnTo>
                    <a:pt x="574890" y="78422"/>
                  </a:lnTo>
                  <a:lnTo>
                    <a:pt x="571931" y="75412"/>
                  </a:lnTo>
                  <a:lnTo>
                    <a:pt x="569722" y="71805"/>
                  </a:lnTo>
                  <a:lnTo>
                    <a:pt x="568439" y="67868"/>
                  </a:lnTo>
                  <a:lnTo>
                    <a:pt x="566953" y="63601"/>
                  </a:lnTo>
                  <a:lnTo>
                    <a:pt x="566242" y="59232"/>
                  </a:lnTo>
                  <a:lnTo>
                    <a:pt x="566216" y="50203"/>
                  </a:lnTo>
                  <a:lnTo>
                    <a:pt x="566940" y="45923"/>
                  </a:lnTo>
                  <a:lnTo>
                    <a:pt x="568401" y="41694"/>
                  </a:lnTo>
                  <a:lnTo>
                    <a:pt x="569722" y="37693"/>
                  </a:lnTo>
                  <a:lnTo>
                    <a:pt x="571931" y="34074"/>
                  </a:lnTo>
                  <a:lnTo>
                    <a:pt x="574890" y="31064"/>
                  </a:lnTo>
                  <a:lnTo>
                    <a:pt x="577646" y="27978"/>
                  </a:lnTo>
                  <a:lnTo>
                    <a:pt x="581088" y="25514"/>
                  </a:lnTo>
                  <a:lnTo>
                    <a:pt x="584923" y="23812"/>
                  </a:lnTo>
                  <a:lnTo>
                    <a:pt x="584682" y="23812"/>
                  </a:lnTo>
                  <a:lnTo>
                    <a:pt x="591680" y="21856"/>
                  </a:lnTo>
                  <a:lnTo>
                    <a:pt x="598627" y="21221"/>
                  </a:lnTo>
                  <a:lnTo>
                    <a:pt x="605561" y="21856"/>
                  </a:lnTo>
                  <a:lnTo>
                    <a:pt x="612457" y="23812"/>
                  </a:lnTo>
                  <a:lnTo>
                    <a:pt x="616292" y="25514"/>
                  </a:lnTo>
                  <a:lnTo>
                    <a:pt x="619645" y="27978"/>
                  </a:lnTo>
                  <a:lnTo>
                    <a:pt x="622465" y="31064"/>
                  </a:lnTo>
                  <a:lnTo>
                    <a:pt x="625360" y="34074"/>
                  </a:lnTo>
                  <a:lnTo>
                    <a:pt x="627545" y="37693"/>
                  </a:lnTo>
                  <a:lnTo>
                    <a:pt x="628840" y="41694"/>
                  </a:lnTo>
                  <a:lnTo>
                    <a:pt x="630313" y="45923"/>
                  </a:lnTo>
                  <a:lnTo>
                    <a:pt x="631024" y="50203"/>
                  </a:lnTo>
                  <a:lnTo>
                    <a:pt x="631024" y="8839"/>
                  </a:lnTo>
                  <a:lnTo>
                    <a:pt x="628230" y="7023"/>
                  </a:lnTo>
                  <a:lnTo>
                    <a:pt x="621588" y="4445"/>
                  </a:lnTo>
                  <a:lnTo>
                    <a:pt x="614337" y="1549"/>
                  </a:lnTo>
                  <a:lnTo>
                    <a:pt x="606590" y="0"/>
                  </a:lnTo>
                  <a:lnTo>
                    <a:pt x="589940" y="0"/>
                  </a:lnTo>
                  <a:lnTo>
                    <a:pt x="583361" y="1270"/>
                  </a:lnTo>
                  <a:lnTo>
                    <a:pt x="569556" y="7023"/>
                  </a:lnTo>
                  <a:lnTo>
                    <a:pt x="563575" y="10934"/>
                  </a:lnTo>
                  <a:lnTo>
                    <a:pt x="558660" y="15735"/>
                  </a:lnTo>
                  <a:lnTo>
                    <a:pt x="553567" y="20561"/>
                  </a:lnTo>
                  <a:lnTo>
                    <a:pt x="549567" y="26441"/>
                  </a:lnTo>
                  <a:lnTo>
                    <a:pt x="546950" y="33007"/>
                  </a:lnTo>
                  <a:lnTo>
                    <a:pt x="544283" y="39649"/>
                  </a:lnTo>
                  <a:lnTo>
                    <a:pt x="543039" y="45923"/>
                  </a:lnTo>
                  <a:lnTo>
                    <a:pt x="542950" y="61912"/>
                  </a:lnTo>
                  <a:lnTo>
                    <a:pt x="544220" y="68846"/>
                  </a:lnTo>
                  <a:lnTo>
                    <a:pt x="546989" y="75755"/>
                  </a:lnTo>
                  <a:lnTo>
                    <a:pt x="549414" y="82232"/>
                  </a:lnTo>
                  <a:lnTo>
                    <a:pt x="583425" y="107746"/>
                  </a:lnTo>
                  <a:lnTo>
                    <a:pt x="591388" y="109143"/>
                  </a:lnTo>
                  <a:lnTo>
                    <a:pt x="606590" y="109143"/>
                  </a:lnTo>
                  <a:lnTo>
                    <a:pt x="613956" y="107746"/>
                  </a:lnTo>
                  <a:lnTo>
                    <a:pt x="614159" y="107746"/>
                  </a:lnTo>
                  <a:lnTo>
                    <a:pt x="628040" y="101968"/>
                  </a:lnTo>
                  <a:lnTo>
                    <a:pt x="633945" y="98044"/>
                  </a:lnTo>
                  <a:lnTo>
                    <a:pt x="643763" y="88265"/>
                  </a:lnTo>
                  <a:lnTo>
                    <a:pt x="647763" y="82232"/>
                  </a:lnTo>
                  <a:lnTo>
                    <a:pt x="650494" y="75412"/>
                  </a:lnTo>
                  <a:lnTo>
                    <a:pt x="653110" y="69075"/>
                  </a:lnTo>
                  <a:lnTo>
                    <a:pt x="654532" y="61912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99233" y="4417950"/>
              <a:ext cx="90520" cy="1036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236</Words>
  <Application>Microsoft Office PowerPoint</Application>
  <PresentationFormat>Экран (16:9)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Arial MT</vt:lpstr>
      <vt:lpstr>Microsoft Sans Serif</vt:lpstr>
      <vt:lpstr>Wingdings</vt:lpstr>
      <vt:lpstr>Office Theme</vt:lpstr>
      <vt:lpstr>Речевое развитие и воспитание детей дошкольного возраста в контексте программы</vt:lpstr>
      <vt:lpstr>Книги для развития речи</vt:lpstr>
      <vt:lpstr>Главные цели программы</vt:lpstr>
      <vt:lpstr>Логика речевого развития детей</vt:lpstr>
      <vt:lpstr>Перспективное планирование</vt:lpstr>
      <vt:lpstr>Взаимодействие с семьей</vt:lpstr>
      <vt:lpstr>Взаимодействие с семьей</vt:lpstr>
      <vt:lpstr>Берегите родную русскую речь!</vt:lpstr>
      <vt:lpstr>ВОСПИТАТЕЛИ РОССИИ Всероссийская общественная организация содействия развитию профессиональной сферы дошкольного образования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tsarkov@vospitateli.org</dc:creator>
  <cp:lastModifiedBy>Люда</cp:lastModifiedBy>
  <cp:revision>1</cp:revision>
  <dcterms:created xsi:type="dcterms:W3CDTF">2025-06-16T10:25:20Z</dcterms:created>
  <dcterms:modified xsi:type="dcterms:W3CDTF">2025-06-11T09:26:32Z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2024-10-24T00:00:00Z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2025-06-16T00:00:00Z</vt:filetime>
  </property>
  <property fmtid="{D5CDD505-2E9C-101B-9397-08002B2CF9AE}" pid="5" name="Producer">
    <vt:lpwstr>Microsoft® PowerPoint® 2019</vt:lpwstr>
  </property>
</Properties>
</file>